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3:33:52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2316 7219 8450,'-52'-12'1366,"0"-1"1,1 0 0,6 2 336,6 1-1339,10 3-51,2 2-576,22 3 224,2 4 291,3 3 190,8 11-335,-3-6 212,10 11 370,-3-9 627,18-1 1,7-3-1046,-3-3 1,4-1-1300,5-2 0,5 0 0,-2-2 1084,6-2 0,1-2 17,-1-1 0,5-2 0,2 0-592,-3 0 1,4-1 0,0 0 0,-2 0 522,-7 2 0,-2-1 1,0 1-1,2-1-236,-3 1 0,3-1 1,0 0-1,1 0 1,0 1 218,7-2 1,1 0 0,1 1-1,-3-1 1,-3 2-275,-5-1 0,-5 1 0,0 1 0,7-2 275,3 0 1,7-1 0,3 0 0,1 0 0,-3 0 0,-4 1-23,4-1 0,-4 2 1,-1-1-1,6 1-21,-7 0 0,5 0 0,1 1 0,1-1 0,-2 1 0,-5 0 15,6 0 1,-4 0 0,0 0 0,3 1-34,-2 0 0,4 1 0,1 0 1,-2 0-1,-3 1 38,-4 0 0,-2 1 1,-2 0-1,1 0-21,0 1 0,-1-1 0,0 0 0,1 1-9,-1 0 1,2 0 0,-2 1-1,-4 0-594,0 0 0,-3 0 1,-3 0 46,7 1 1,-3 0 611,-2 0 0,-5-1 0,-8 0 0,-3 0 0</inkml:trace>
  <inkml:trace contextRef="#ctx0" brushRef="#br0" timeOffset="867">2191 8311 8007,'-5'0'3070,"2"0"-6949,-60-10 4607,40 7 564,-15-2 1,1 0-565,22 5 339,1-1-1252,9 1 224,7 0 577,10 2 3432,15 1-3634,19 1-274,-15-1 0,4 0-534,5-1 1,3 0 471,7 1 1,1 0-20,5 0 0,3-1-448,-15 0 1,0-1-1,2 1 450,5-1 1,2 0 0,1-1-762,7 0 1,2 0 0,2-1 745,-9 0 0,1 0 1,1-1-1,1 0-399,-6 1 0,1-1 0,0 0 0,2 0 0,0 0 359,4-1 1,2 1 0,1-1 0,0 1-1,0-1-173,-7 1 1,0 0 0,0 0-1,1 0 1,-1 0 0,1 0 156,0 0 1,1 0 0,0 0-1,0 1 1,-1-1 0,1 1-109,-3-1 0,1 1 1,0 0-1,-1 0 0,0 0 1,-1 0 103,8 0 1,0 0-1,-1 0 1,-1 1 0,0 0-3,-5 0 0,-1 1 1,0-1-1,-1 1 0,-1 0-37,8 0 1,-1 0 0,-1 0-1,-1 1 33,-5 0 1,0 0-1,-1 0 1,-3-1 158,1 1 0,-2 0 0,3 0-362,-3 0 1,3 0-1,-1-1 1,-2 1-660,-3-1 1,-3 0 0,3 0 881,19 0 0,5 0 0,-9 0 0,-15-1 0,-6 1 0,-4-1 0,0 0 0</inkml:trace>
  <inkml:trace contextRef="#ctx0" brushRef="#br0" timeOffset="4507">2261 9928 17518,'-18'-4'504,"4"2"-274,23 5-68,7 0-16,15 4-1,17-2-66,-15-1 0,2-1-564,11-1 0,2 0 529,12 1 1,1-1-23,-9-1 1,4 1-8,-11-1 1,5-1-1,1 1 1,-3-1-580,3 1 1,-2-1-1,3 0 581,3-1 0,3 1 0,2-2 0,-2 1-8,-7-1 1,-1 0 0,1 0 0,2 0-6,-1 0 1,2-1-1,2 1 1,-2-1-1,-3 0-1,12 0 1,-4 0 0,4 0-8,-12 1 1,4 0 0,0 1 0,-1 0 0,-4 0 1,8 2 0,-5 0 0,3 0 2,-7 1 0,3-1 0,-1 1 0,0 1 9,10 0 0,-2 2 1,0-1-362,-7 0 0,-1 1 1,-1 0 351,14 2 0,-3-1-247,-11 0 0,-2-1 261,-12-1 0,-2-1 693,19-4-3530,-25-7 2539,-9-6 1,-15 5-1,-3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3:36:07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 14806 16980,'-4'-3'4341,"1"0"-2935,3 3-846,-44-42-425,32 31-152,-33-30 45,41 60 28,2 13-20,-1 6 1,1 1-26,-1 19-8,1-14 0,2 0-20,4 8-22,7 6-6,10-14 67,12-14 81,-2-24 1,2-6 8,18-6-529,-2-11 1,2-8 469,-5-4 0,1-4-561,-6 4 1,3-1 0,0-2 518,2 0 0,0-2 0,0 1-2,-2 0 1,0 0-1,-1 1-19,2-1 1,1 0 0,-5 3-25,0 0 1,-3 2-366,6-2 0,-5 3-1589,-2 8-5831,2 2 7819,-12 9 0,-14 7 0,-7 1 0</inkml:trace>
  <inkml:trace contextRef="#ctx0" brushRef="#br0" timeOffset="32964">836 16376 15429,'-10'-42'2291,"1"0"0,0 1 0,1 16-2274,6 25-96,-1 5 57,0 10 55,-1 17 1,1 28-12,8-5-10,3-2 27,16-22 101,6-20 50,18-5-56,-7-17 1,2-7-62,2-3 0,0-3-642,2-4 0,-1-3 597,-11 5 0,0-2 0,-1 0 8,8-6 1,1 0 0,0 1 0,3-2 1,-3 4-47,-5 2 1,-1 3-87,9-3 0,-8 8-185,-23 17-2443,1 21 1973,-12 8 0,-1-2 0,-3-5 0</inkml:trace>
  <inkml:trace contextRef="#ctx0" brushRef="#br0" timeOffset="579395">735 7931 24206,'-39'-16'-533,"1"0"1,2-1 0,11 8 439,22 15 1251,3 7-1040,1 3 55,6 17-355,-1-16-7,7 13-183,5-16 369,4-2-40,9-6-540,4-14 388,-3-1 388,5-11 1,2-6 31,-3 2 1,2-4-274,1 1 0,3-4 0,1-1 250,-4 2 0,2-1 0,-1-1 0,-1 3-568,-1-1 0,-2 2 1,3-2 549,0 1 0,3-4 1,-1 2-1,-3 2 102,9-7 0,-2 3-285,-1 1 0,0 0-786,6-3 0,-3 6-5143,4 5 5415,-20 10 1,-3 2 0,-6 9 0,-12 3 0</inkml:trace>
  <inkml:trace contextRef="#ctx0" brushRef="#br0" timeOffset="580038">821 8930 3985,'-7'-9'5142,"1"2"-2121,6 7-2214,0 0 101,-40-25-651,28 38 236,-31-8-230,39 49 34,0 9 63,3-31 1,0 0-181,1 30-63,8-6-27,6-11 156,11-11 247,9-15 45,9-14-1894,-6-18 0,0-4 1445,19-11-11,-8-5 1,2-4-384,-10 5 1,0-2 309,-6 5 1,3-2 0,0 0-38,2-3 0,-1 0 0,1 0-93,1-1 0,0 0 0,1-1-283,-3 5 1,1-2 0,1 1-1,-4 2 25,-1 0 1,-1 3-1,1-1-1292,13-8 0,2-1 1,-4 5 1674,-8 7 0,-5 4 0,15-10 0,-33 21 0</inkml:trace>
  <inkml:trace contextRef="#ctx0" brushRef="#br0" timeOffset="580712">848 10332 15883,'-7'-54'1337,"1"22"-837,19 79-76,-7 14-2189,-5-6 1,-1 0 1849,0-20 0,0 0-15,-2 12 0,1-2 638,2-1-577,7-8-106,8 3 170,22-15 100,7-21-108,5-10 2,-17-8 1,2-7-365,1-3 0,1-4 402,-3 3 0,0-2 0,2-2-1,2-2 1,0-2 0,2-1-77,-3 3 0,1-2 0,1 1 0,-2 0 521,7-4 1,-2 1 0,1 1-763,-3 2 1,1 0 0,-2 3-2034,10-6 0,-4 5 2150,7-2 1,-10 6-1,-23 15 1</inkml:trace>
  <inkml:trace contextRef="#ctx0" brushRef="#br0" timeOffset="583220">1541 7773 12588,'-7'0'2380,"1"0"-1053,6 0 1011,0 0-1755,-33 7 104,24-6 96,-23 6 34,36-7-123,4 0 77,9 0-117,9 0-240,10 0-55,11-1-168,12 0-94,-24 0 0,1-1-345,5 0 0,1 0 402,3-1 1,5 0-85,-1 0 0,4 0 0,-2 0-5,10-1 0,0 0-319,-8 0 1,3 1-1,-3-1 444,6 1 0,-2-1-7,2 1 0,0 0-32,2 2 1,1-1-68,-20 1 1,0 1 0,2-1-10,8 1 0,3-1 0,-4 1 25,4 0 1,-1-1-30,-6 1 0,2-1 0,0-1-64,-3 0 1,-1 0-1,0-1 0,14 0 0,0-1 2,-11 1 1,0 0 0,-3 0-189,-2 1 1,-3 0 195,-2 1 1,0 0-86,-1 0 1,0 0 0,1 0 0,1 0-2,2-1 0,0 0-2,4-1 0,-1-1 3,3 0 0,1-1 19,2-1 0,1-1-427,3-1 1,1-1 469,2 0 0,0-1 88,1 1 0,-1 0-100,-1 0 0,-1 1-50,4 1 0,-2 0 0,-19 3 0,-2 0-49,8 1 1,-3 1 272,4 1-827,7-1-1525,-5 1 1630,-3 0 0,-21 0 0,-5 0 0</inkml:trace>
  <inkml:trace contextRef="#ctx0" brushRef="#br0" timeOffset="588446">611 2953 12797,'7'0'1069,"-1"0"-949,27-2 0,9-2-1275,15-1 1341,-19 2 1,7 0 0,-1 0 23,18-2 1,-4 1-100,-15 1 0,0 0-4,20-1 0,0 0 91,-22 2 0,0 0-18,12 0 1,1 1-36,-1-1 1,0 1-156,1 0 0,1 0 144,1-1 1,3 1 77,-10-1 0,2 1 1,1-1-4,5 0 1,1-1-1,0 0-4,2 1 1,0-1-1,1 0-340,0-1 1,1 0-1,-1 0 363,4 1 0,-1-1 1,-3 0-330,-17 1 0,-3 1 0,2-1 288,12 1 0,2-1 0,-5 1-148,-8 1 1,-1 1-1214,14 2 1,1 3 1019,-13-1 1,-2 2-38,5 1 0,-2 2-30,14 4-37,-22-6 0,2-1 34,-3-1 1,1-1 48,13 0 0,2 0 43,6-1 1,0-1 278,3 0 0,2-1-152,-12 0 0,1 1 1,-2 0 28,-7 0 0,-2 0 0,-1 1 42,18 1 1,-2 1-38,-13 2 0,-3 0 1202,-9-1 0,0 0-1045,4 0 0,-1 0-51,20 2 95,3-5 193,-12-5-273,4-1 10,-7-2 1,2 0-40,-10 1 1,1 0 274,5-1 1,3 0-314,8-1 0,0 2 638,-17 1 1,0 0-659,6 0 1,-1 0-58,21 0-105,-21 2-62,19 0-62,-8-2-304,12 0 385,-19-1 21,14 1 356,-24 0 0,1 2-31,1-1 1,2 1-1209,6 0 0,1 0 1279,-6 1 0,-3 0 243,22 1-371,-23 0 1,1 0 96,-2 0 1,-1-1-29,2 0 0,-1 1-379,27-3 148,-1-2 47,-18 1-31,8-2 404,0 3-567,11 1 113,-27 1 1,2 0-185,9 0 1,2 2 135,-2-1 1,-1 2-17,-8-2 0,2 1-90,9 2 0,2-1 29,1-2 1,1 0 74,1 0 1,0 1 24,-5-2 1,0-1 190,-1-3 1,-3 0 167,-2-1-99,2-3 0,-1 1 201,4 0-214,-14 3 0,0 1 111,16 0 2818,-1 6-3055,-11 0-394,12 6-466,11 1 412,-28-5 0,2-1 38,6 1 0,0-2 140,-5-1 0,-2 0-175,30-1 117,-15-1 520,9-1-342,-20-1 30,16-1-42,-21-1-817,17 0 192,-23 2-6459,22-3 7177,-31 4 1,3-2-1,-16 3 1</inkml:trace>
  <inkml:trace contextRef="#ctx0" brushRef="#br0" timeOffset="638044">2850 8926 9895,'-48'5'803,"1"1"0,0 0 0,6 2-322,11 6-268,4-1 123,9-4-106,10-5-96,2-1 6,3-2 639,3 3-12,8 2-296,4 2-74,12 2-223,-3-5 140,15 1-46,1-3-55,17-1-62,7-1-89,-29-1 0,1 0 10,9 0 1,0 0-376,-6 0 1,-1 0 319,-2 0 0,0 0 61,27 1 29,-2 0-65,-21 0 0,1-1-505,24 1 485,-6-1 17,-7-1-22,9 0-12,-20 0 1,5 1 11,14-1 0,2 1-469,-6 0 0,1 0 455,-11 0 1,1 0 0,-3 0-1,0 0 0,-2 0 11,6 0 0,0 0 307,-5 0 0,0 0-302,0-1 1,0 0-15,3 0 1,-2 0-157,-8 0 0,-2-1 168,18-1 2,-17 1 1,-1 0 2,28-1-14,-22 0 1,3 0 13,13-2 1,-1 0-15,-16 2 1,0-1 11,6-1 1,3-1-1,-5 1-8,17-2 1,-18 1 0,6-1 0,-6 1-2,12-2 6,10-1 0,0 1-12,-10 3-2,-13 0 0,0 2 2,12 1-5,-24 1 240,5 1 1,3 2-191,9 2 808,11 1-828,3 2-47,-6-2 28,-20-3 0,2 0-3,4 0 1,0-1-3,12 0-6,-14-1 0,-3 0-67,-5 0 9,20 0 12,-17 1 29,16 1 11,-14 1 21,20 3-10,-20-2-2944,14 3 2944,-16-4-152,20 0 141,-25-1 190,34-2-168,-30 1-2215,13-1 2193,-19 0 2211,7 0-2205,-15 0 118,18 4-130,-15 0 1,9 3 17,-9-1 3436,12-1-3431,-3-4 1,14 1 10,0-2-16,2-2 6,-7 0-7,6 0-10,-2 0-7,0 1 0,-6 0 1,-7 1 22,-7 0-11,6 0 18,2-1 4,11-3-16,-12 2 0,26-7-12,-29 5 12,22-4-6,-4-1 11,-13 4 17,11-4-6,-24 4-11,-1-1 40,1 1 44,-4-1 219,1 0-34,-5 2 11,-4 1-174,-4 2 12,1-1-106,1-2-29,4-2-28,4-2-10,5 1-18,4 0 6,2 2 22,-4 2-22,3 0-39,-4 1-762,-2 0-1260,-3 1 2117,-7-1 0,-4 2 0,-1 0 0</inkml:trace>
  <inkml:trace contextRef="#ctx0" brushRef="#br0" timeOffset="658778">672 17403 17322,'-15'-49'39,"6"17"157,15 52 39,6 13-4066,7 26 3960,-6-14-3,-4-10 0,-2 1 817,-1 10-741,-1 7 11,-2-14 72,0-15 348,2-14 173,6-12-290,12-18-220,18-20 1026,-12 10 1,3-3-1258,1 1 1,3-3-1,-2 2-528,3-3 1,0 0 482,-1 2 1,2-2 0,-3 4-35,-3 4 0,-1 2-334,4-3 1,-1 2-2553,17-5 2238,-17 33 0,-19 1 1,-7 14-1</inkml:trace>
  <inkml:trace contextRef="#ctx0" brushRef="#br0" timeOffset="689888">930 11516 10562,'46'1'277,"0"0"1,-1 0 0,3 1 0,-1-1-1,-6 2-106,-8 1 1,-1 1-401,11 1 1,3-1 550,3 1 0,1 0-645,5-1 1,2 1 613,3-1 0,2-1-101,-18-2 1,0 0-1,0 0-15,2 0 1,0 0 0,1-1 44,12 0 1,2-1-1,-4 0-125,4 1 0,1-1 17,-5 0 0,3 0 0,-3 0 36,5 0 1,-2 0-508,-8 0 1,1 0 0,1 0 451,1 0 1,-1 0-1,0-1-19,1 0 1,0 0 0,2-1 0,-6 0 1,3 0 0,-1-1 0,-3 1-47,-1 0 1,-3-1 0,3 0 9,1 0 0,3 0 1,1 0-1,-4 0 0,-3 1 0,-3-1 1,3 1 1,10-1 0,2 0 0,0 0-397,-2 1 0,0 0 0,1 0 373,-6 1 0,1 0 0,0 1 0,-4-1-12,-1 0 1,-2 1-1,2-1 7,-1 1 1,4 0 0,0 1 0,-4-1 0,-3 0 0,-3 0 0,2 1-2,10-1 0,2 0 1,3 0 7,-9 0 1,2 0-1,1-1 1,-2 0-5,10-1 0,-1 0 0,-1-1-8,-1 1 1,0 0-1,-1-1 4,-1-1 0,0-1 1,-2 0-3,-9 1 0,0 0 1,1 0-1,10-1 0,2-1 1,2 1-1,-8 0 1,3 0 0,-1 0 0,-4 1-3,-1 0 1,-3 0-1,3 0 7,-1 0 0,3-1 0,1 1 0,-5 0 11,16-1 1,-1 1 2,-10 0 0,2 0 0,-1 0 0,-2 1 0,-1 0 0,2 0-13,7 0 0,2-1 0,-2 0-14,-8 1 1,-1 1 0,0-1 5,8-1 1,1 0 0,-4 1-105,-1-1 1,-2 0 104,11-1 1,0 1 5,-14 0 0,1 0 6,-1 1 1,3-1-1,-2 1-9,12 0 1,-1 0-7,-16 2 1,2-1 0,-5 1-6,-1 1 0,-2 0 0,7 1 0,-2 1 255,-9 0 0,1 1-258,6 0 1,3 1 18,8 0 1,-3 1-17,-15-2 0,-1 0 5,14 1 1,-2 0 22,13 2-17,-22-3 1,1 1 13,4 0 0,-1-1 9,14 2 5,-12-1 0,-2 0 0,-6-1 3,-2 1 0,1-1 37,10 1 1527,14 2-1561,-21-3 0,1 0-709,-4 0 0,0 0 669,-1-1 1,0 0 571,30 3-538,-9-1-20,-20-2 1,1 0 8,1 0 0,-1 0 0,0 0 0,0-1 36,8 1 1,-1-1-367,15-1 333,-14 0 0,1-1 36,19-3-161,-21 0 0,4 0 108,12-4 0,1-1 3,-5 2 0,0-1 1018,-2 1 0,1-1-1030,-2 1 1,0 0 5,-1 1 1,0 0-88,1 1 0,0 1-1103,4-1 0,-4 2 518,13 6 1,-27-2 0,-19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3:37:06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 13243 10189,'-16'-39'638,"0"-1"1,1 3 0,4 12 1864,8 24-2497,2 9 1621,-3 16-1420,-1 21-61,-3 17-104,5-29 0,0-1-9,6 26 888,11-16-753,13-16 118,13-12 61,13-19-196,-19-6 1,2-5 1449,8-8 0,3-6-1532,-2-2 0,4-3 0,-3 2-635,-11 7 1,-3 1 0,4-1 580,1-3 1,3-2-1,-1 0 1,-2 2 12,11-8 0,1-1-902,-2 1 1,4-2 0,-4 4 878,-5 3 1,-3 3-17,7-5 0,-5 6-320,-15 14-1333,-7 10 1664,-2 21 0,-9-9 0,-5 12 0</inkml:trace>
  <inkml:trace contextRef="#ctx0" brushRef="#br0" timeOffset="192699">757 14415 13782,'-11'-42'1456,"1"0"1,9 7-1270,-5-11 1,6 6 103,16 28 118,-2 9 207,-2 14 1,-2 14-175,-1 17-173,-1 12-146,-1 7-61,5-6 67,9-12 145,13-18-84,0-13 76,3-19 0,2-6-157,-8 0 1,1-3-438,15-10 0,1-2 384,-8 1 0,-3 1-31,-8 4 0,0 0 17,8-8 0,0 0-45,-11 9 0,0 0 0,12-9 1,2 1-57,-5 5 0,0 3-314,3 1 1,0 3-2474,0 4 1,-1 3 2065,24 0 0,-25 8 1,-20 5-1</inkml:trace>
  <inkml:trace contextRef="#ctx0" brushRef="#br0" timeOffset="194510">793 15445 19288,'-30'-38'13,"0"0"0,0 1 1,12 17 70,21 31-6,5 11-28,2-1 186,28 27-91,-11-25 102,25 12 94,-4-30-184,-16-10 0,2-5-626,9-4 1,2-5 521,10-8 0,2-4-573,-14 7 1,0-1-1,2 0 514,1-3 1,2-1-1,-1 1-99,0 0 1,0 0 0,0 1-281,-2 1 1,0 2-1,-2 1-654,5-3 1,0 3 1038,8 5 0,-6 4 0,-16 5 0,14 3 0</inkml:trace>
  <inkml:trace contextRef="#ctx0" brushRef="#br0" timeOffset="263334">6292 14032 17664,'-47'-6'902,"0"-1"0,4 2 0,4 0-269,2 4 651,9 2-1390,13 0 376,12 2-147,45 5-123,16-4-889,-16-3 0,6-1 0,-2 0 852,0-2 1,2-2-20,-1 0 0,4-1 0,-3 0-112,-3-1 0,-2 0 78,7-1 1,0 0 38,-12 2 1,-2-1 31,7 0 299,-19 0-157,-28-4-67,-2 0 2724,-22-11-2478,0 1 96,-9-7 22,1-1 720,5 2-692,4 4-10,6 3-130,4 6-101,6 4-117,6 4-101,3 2 5,5 2 23,12-1 11,19 1-39,21 1-1,-16 6 1,0 2-410,15 4 365,-23 2 0,-6 4-101,-12 13-253,-10 15-760,-20 6-747,3-23 1,-4 0 1916,-7 4 0,0-3 0,-3 5 0,0-5 0</inkml:trace>
  <inkml:trace contextRef="#ctx0" brushRef="#br0" timeOffset="264095">5588 15069 18005,'-51'-8'1195,"1"1"0,11 1 0,6 1-898,2-2-370,25 5-78,7 1 195,8 2 40,24 3-11,20 2-28,2-3 0,5 0-758,-17-1 1,2 0 719,3-1 1,4 0-1,-2-1-1,6-2 0,-1-1-1,-9 0 1,2 0-1,0-1-1,-3-1 0,0-1 0,0 0 12,1-3 1,0 0 0,-3-1-375,5-2 1,-4-1 405,-5 2 0,-6-2 355,-4-14-235,-30 9-73,-5-3 437,-40-2 118,4 9 1050,-10-2-697,5 5-745,30 6 1117,-5-3-1269,20 7-89,0-1-6,9 2-11,1 0 11,21 2-11,15 2 3,-12 0 0,3 1-587,10 5 1,0 2 476,-13-5 1,-3 4-641,5 6 0,-8 5-4837,-26 26 5584,-15 8 0,-3-15 0,-2-14 0</inkml:trace>
  <inkml:trace contextRef="#ctx0" brushRef="#br0" timeOffset="358954">780 16360 21405,'-24'-39'205,"0"1"1,0 0-1,9 15-199,15 24 106,6 15-67,-2-1 11,9 25-11,0 4-6,-3-9 0,0 1-16,7 14 2,0-14 0,3-3 70,14-8-50,9 4 45,12-19-6,0-12-23,3-4 12,-20-6 0,5-5 0,-5 1-463,-9 2 1,1-2 413,18-12 0,8-7 1,-8 4-681,-18 9 1,0 0 642,7-6 0,4-2 0,-2 2-295,-3 2 0,1 3 308,18-7 0,-3 2 0,1-2 0,0 9 0</inkml:trace>
  <inkml:trace contextRef="#ctx0" brushRef="#br0" timeOffset="641088">765 3273 6680,'7'-1'2515,"-2"0"-2039,-5 1 1081,0 0-795,73-12-364,-26 7-684,11-2 0,1 0 426,0 3 82,-2 0 1,2 1-90,-12 0 0,0 0-504,-1 1 1,3-1-1,-1 1 444,15-1 1,0 1-29,-21 0 1,1 1-1,0 0 7,0 0 1,0-1 0,-2 1 6,8 0 0,2-1 49,-4 0 1,3 0 0,-2 1 81,3-1 1,1 0-62,-3 1 0,4-1 0,-1 0-302,-8 0 1,-2 1 0,2-1 290,2 0 0,1 1 0,-2-1 25,12 1 1,-1-1-53,-9 1 0,3 0 0,-2 0-36,11 0 1,1 1-46,-3 0 1,3-1 0,-2 1-407,-11 1 0,-2-1 0,1 1 337,1 0 1,1-1 0,-3 1-4,4 1 1,-3 0 79,-3 0 1,-2-1 141,-10 0 0,1-1-41,18-3 1,1 0-19,-13 0 1,-1 1-4,8-2 0,3 0 515,7 2 0,0 1-530,-15 1 1,0 0 137,18 0 0,1 0-233,-10 0 0,-2 0-198,1 1 0,-1-1 63,0 0 1,0 1 62,-2-1 0,-1 0-18,-1 0 0,0 0 4,-2 1 1,-1-2-883,-1 1 0,0-1 857,0-1 1,1-1 2,1 0 0,-1-1 94,-8 0 1,1 1-39,8-2 0,2 0-9,3 1 0,1 0 68,3 1 0,0 0-241,8 0 0,0 1 278,-11 1 1,-1 1 8,1 0 0,-3 1 3,-9-1 1,-1 1 69,6 0 0,0 1-144,0-2 0,0 1 29,2 0 0,2-1 931,7-2 1,0-1-997,-4 0 1,-2 0-1,-9 0 1,1-1-20,21 0 0,0 0-10,-17 2 0,0 0 70,18 0 1,1 0-6,-12 1 0,-1 0-1,-1 1 1,0 1-5,2 0 1,-1 1-7,0 1 1,1 1 4,0 0 1,1 1 32,-1 1 0,-1 1 142,0-1 1,-2 0-135,-11-1 1,1 0 13,11 1 1,1-1 153,-15-3 1,0 1-144,15-1 1,2 1-20,-8-3 1,0 1-10,2-1 1,1 0-3,2 0 0,0 0 3,2 0 0,-1 1-1,-10-1 1,2 0 3,18 0 0,0-1-4,-16 0 1,0-1-321,19 0 0,1 0 317,-12-2 1,-1 1 25,0-1 0,0 0 78,-1 0 1,0-1-104,-1 1 0,0-1 5,-2 1 1,0-1 8,-1 1 0,-1 0-11,-1 0 0,-1 0 6,-1 0 0,-1 0-1,-2 1 1,-1-1-6,-2 1 0,0 0 14,29-2 142,-16 1-151,-12 2 0,0-1 37,14-2-23,-13 1 1,1-1 11,23-5 8,-22 2 0,0 1-20,12-4-5,-14 3 0,-1 1-12,-2-1-25,-1 0 1,0 0-177,8-2-1109,12-4 1419,-20 5 0,-15 4 0,-6 2 0</inkml:trace>
  <inkml:trace contextRef="#ctx0" brushRef="#br0" timeOffset="658830">1589 6007 16863,'-55'-1'1001,"1"0"0,2 0 0,2 1-445,14 1 1,1 1 117,-5 1 0,2 0-256,-12 3 69,-3 0 19,36-3-198,2 0 201,9-1-58,5-1 154,1 0-1402,3 1 477,6 2 112,12 3 363,11-1 0,7 0 67,8 0 0,2 0-424,1 0 0,2-1 306,-10-1 0,3-1 1,-3 0-488,10 1 1,0-1 941,-7-1 1,3 0 0,-1 0-473,2-1 0,0 1 1,-1-1 333,1-1 0,0 0 0,-1 0-176,-2-1 1,-1 0-1,-1-1-95,16 1 1,-3-2-308,-8 0 1,-5-1 362,19-2 662,-28 2-551,-23 2 821,-24 2-1331,-23 0 136,4 1 0,-5 1 27,-12 1 1,-4 1 50,10-1 1,-2 1 0,-3 1-7,-1-1 0,-3 1 0,0 0 0,3 0-1,0 0 1,4 0 0,-5 0-428,-6 1 0,-5 0 1,1 0-1,9-1 548,6 0 0,3-1 64,-5 0 0,-4 0 0,7-1 264,-15 0-76,2-1-117,25-1-282,17-1 97,9 0-341,11 1-301,10 0 242,30 1 134,12-1 133,-14-2 1,0-1 28,-10 1 1,1 0-76,14-2 0,2 0-442,-5 1 1,2 0 542,-3 0 1,2 0 0,-4 1 0,-4 0 0,-3-1 0,-1 2 0,-1-1 0</inkml:trace>
  <inkml:trace contextRef="#ctx0" brushRef="#br0" timeOffset="659493">2843 6177 23443,'-55'5'496,"0"-1"1,0 1-1,6-1 1,2 0 0,8 1 147,-13 7-59,22-4 121,10 1 728,13-4-823,4-1 164,18-3 374,42-9-845,-17 4 0,4-1-810,0-1 0,3-1 0,2 0 516,5 1 1,1-1-1,3 0-37,-10 1 1,2-1 0,1 1 0,1-1-730,5 0 0,1 1 1,1-1-1,1 0 753,-9 0 0,1 1 0,1 0 1,0-1-1,1 1 89,3-1 0,1 1 0,0 0 0,0 0 0,1 0-343,-6 0 1,0 1 0,1 0-1,-1 0 1,0 0 0,-2 0 248,1 0 1,-2 0 0,-1 0 0,2 1 0,3-1-194,-1 1 1,3-1-1,3 0 1,0 1-1,0-1 1,-2 1-1,-4-1 244,3 1 1,-3-1 0,-2 1 0,1 0 0,3-1-153,5 0 0,4 0 0,1-1 0,0 1 1,-3 0-1,-5 0 71,0-1 0,-5 2 0,-1-1 1,0 0 101,2-2 1,1 1 0,-1-1-1,-4 1-119,-2-1 0,-4 1 0,3-1 206,12-2 1,3-1-1,-4 1-347,8-1 0,-4 2-80,1-1 1,-4 3-732,-19 3 0,-4 2-2262,20 2 3131,-18 4 0,-19-2 0,-10 1 0</inkml:trace>
  <inkml:trace contextRef="#ctx0" brushRef="#br0" timeOffset="665389">1607 7076 11899,'-52'-2'1218,"0"0"0,0 0 0,4 0 0,2 0 0,3 1-902,1 0 1,5 0-384,-10-1-370,11 2-230,31-1 601,4 2 506,15 6-384,8 0 103,8 3 71,19-1-30,6-2-493,-15-3 0,1 0 360,5-1 0,3 1-79,-5-1 1,2-1-1,-1 1-472,3-1 1,0 0 494,-2 0 1,4 0-1,-4-1-40,1 0 1,-2-1 7,10 0 1,-1 0 24,-7-1 1,-3-1 32,-7 0 1,-4-1 91,15-3 25,-19 0 61,-15 4 696,-10 0-751,-14 3 858,-36 8-983,11-4 0,-2 0-556,-4 2 1,-3 0 533,2-1 0,-2 0 0,0 0-394,1-1 0,0 0 0,-2 1 327,-10 0 0,-3 1 0,-1 0-405,8-1 0,-1-1 0,1 1 0,3-2 385,3 1 0,3 0 0,-1-1 103,-7 0 1,0 0-1,6-1-55,-12-1-63,7-1 583,26-1-662,24-2 1161,10-2-942,33-9-60,-12 5 1,4-2 455,17-2 1,6-1-895,-13 4 1,2 0 0,3 0-2012,-2 2 0,4 0 1,-1 1-1,-3 0 1753,-4 0 0,-3 1 1,0 0-1,25-2 0,-12 2 1,-33 4-1</inkml:trace>
  <inkml:trace contextRef="#ctx0" brushRef="#br0" timeOffset="697722">1355 8094 13105,'-55'-2'879,"16"2"-504,52 8-45,9 3-83,10 1-107,14-1-73,13-2-56,-5-4-1118,-12-2 1,6-2 0,-4 0 1117,-8 0 0,1 0 0,15-1 0,7 0 1,-4-1-403,-3-1 1,-3-1 373,13-1 0,-2 0 14,-17 1 1,-1 0 24,3-1 0,-4 0 46,-2-1-113,6 0-375,-30 2-1563,-5 2 2736,-1 5 1,-5-3-1,2 3 1</inkml:trace>
  <inkml:trace contextRef="#ctx0" brushRef="#br0" timeOffset="698514">2838 8230 6893,'-5'-4'3562,"2"1"-974,3 3-1905,-63-20-207,41 14-384,-13-5 1,4 2-199,24 9-107,5 0 263,3 1 34,0 0 51,4 5 5,3 0 117,11 7-83,7-3 5,17 0-89,-3-5-37,-6-3 0,3-2-802,3-2 0,4-1 737,16 0 1,6-2-14,-15 0 1,1 0 0,1-1-14,5 0 1,2 1 0,0-1-563,3 1 1,-1-1 0,0 2 537,-2 0 0,0 0 1,-2 1-16,-5 1 1,-2 0-1,-2 1-18,3-1 0,-2 2-2518,8 4 1,-6 2 2028,-7 1 1,10 5 0,-43-7-1</inkml:trace>
  <inkml:trace contextRef="#ctx0" brushRef="#br0" timeOffset="701947">1410 9268 11620,'-45'-5'1084,"1"-1"1,2 1 0,11 1-1146,27 4-242,0 0 348,5 0 649,15 0-206,12-1-222,5-1 0,6 0-95,11-2 0,2 0-734,-7 0 1,3 0 601,-7 0 0,3 0 0,-2 0 0,8 0 1,-1 1-29,-1-1 0,3 1 4,-2 0 0,3 1 0,-6-1-10,-10 2 1,0-1-265,10 0 0,4 0 0,-5 0 276,16-2-9,-19 1 1,-3 0-26,8-2-39,-15 0-1086,3 2-399,-19 2 861,12 4 0,-20-2 1,2 2-1</inkml:trace>
  <inkml:trace contextRef="#ctx0" brushRef="#br0" timeOffset="707563">804 17650 7447,'-7'-5'4100,"2"1"-2643,5 4 592,0 0-1466,-35-55-387,26 41-235,-26-40-190,35 54 122,0 0 90,1 9 123,3 4-60,0 5 94,12 15-101,-7-14 106,18 24 51,-3-18 90,11 7-96,-8-15 533,16-4-141,-10-10-83,18-10-320,-16-3 3,-3-7 1,1-3-382,19-15 235,-13 9 0,2-1-47,-4 2 0,-1 2-214,2 0 1,1 3-1187,1 3 0,1 2 1411,2 5 0,-2 2 0,5 1 0,-8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3:44:01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 8849 17828,'-11'-54'810,"0"1"1,1 6-1,2 8-133,8 18-621,-1 10-111,-1 10-18,0 7 231,1 16-136,-1-2 9,4 22 2,5-12 40,4 6 61,9-7 40,6-5 44,6-8 23,7-7-56,-8-10 1,1-4-74,16-6-461,-5-5 0,3-6 367,-9-1 1,0-2 0,0 0-633,9-5 1,3-3 583,-3 3 1,7-5-1,-1 1 1,-6 4-625,2 1 0,0 0 605,-6 4 0,6-3 0,1 1 0,-5 3-315,10-2 0,-2 5-1748,-11 6 0,2 1 1,-4 3 1649,-1 4 1,-4 4 0,11 3 0,-37 9-1</inkml:trace>
  <inkml:trace contextRef="#ctx0" brushRef="#br0" timeOffset="97459">11003 4630 14661,'-60'5'-156,"18"1"340,52-3 102,21 4-188,1-4 0,6-1-149,19 1 1,4-1-931,-8 0 0,2-1 876,-5 0 1,3-1-1,-3 0-72,3-1 1,0 0 82,-11 0 1,2 0 0,-2-1 42,5 0 1,-1 0-65,6-2 1,-5 0-88,0 1 174,6-1-459,-35 4 476,-15 1 274,-14 4-89,-18 5 10,-20 5-52,14-6 0,-2 0 230,-9 0 1,0-1-232,6-2 1,-2 0 267,-3-2 1,-6 0 0,3 0 31,-5-2 1,-1 0-784,3 0 0,-2 0 0,3 0 528,4-1 1,1-1 254,-6 1 0,4-1-50,3 0-140,-6 0-123,34 0-95,11 0 554,4 0-509,9 0 2144,13 1-2099,28 0-79,2 0-610,-10-1 1,7 0 0,0-1 516,14-1 0,2-1 17,-17 2 0,2-1 0,2 0 0,-2 0-27,8-1 0,-2-1 0,-1 1 5,-3 0 1,-2-1-1,-2 1-382,9-1 0,-4 0-753,-16 1 0,-5 1 1199,1 4 0,-21 0 0,-11 2 0</inkml:trace>
  <inkml:trace contextRef="#ctx0" brushRef="#br0" timeOffset="324439">1095 4726 9391,'-53'10'926,"0"-1"0,10-1 0,4-1 922,7 0-1416,20-4 144,-5 0-368,16-2 27,0-1 129,8 0 0,8 0-224,5 0 73,18-2-129,-10 1 5,6-1 1,6-1-23,3 1 1,2-1-639,10 0 0,2-1 595,-14 1 1,1-1-1,0 1-6,-2 0 1,0-1 0,1 1-998,3-1 0,1 0 0,0 0 990,3 1 0,1-1 0,0 1-8,1 0 1,-1 1 0,1-1-277,0 1 0,-1 1 0,0-1 277,-1 1 0,-1 1 0,1-1-1,-2 1 1,0 1 0,-1-1 3,1 1 1,-1 0-1,1 0 2,1 1 1,-1-1-1,1 0-2,2 1 1,0-1 0,1 0-5,2 0 1,0 0 0,1 0 5,2 0 0,0-1 1,1 0-3,2 1 1,1-1-1,0 0-355,-13 0 0,-1 0 1,1 0-1,0 1 355,1-1 0,0 0 0,1 0 0,-1 1 8,1-1 1,0 1-1,0 0 1,0 0-107,0-1 1,-1 1 0,1 0 0,-1 0 104,-1 1 0,0-1 0,-1 0 0,1 1 229,12 0 0,-1 0 0,0 0-208,-4 1 1,-1 0 0,-1 0 54,-4 0 1,-1 0 0,-1 0-21,-3 0 1,-1 0 0,-1 0 21,18 0 1,-2 0-29,0-1 1,-1 0-18,0-1 1,1-1-26,2 0 1,0 0-9,3-1 0,0 0-3,-19 0 0,0 0 1,1-1 2,0 1 1,0-1 0,1 0-6,-1 0 1,0 1-1,0-1 5,19-1 1,-1 0-4,-5 0 0,-2 0 6,-5 1 0,-2 0 584,-5-1 0,-2 0-582,-4 1 1,0-1 2,-4 0 1,0 0-1,1-1 0,0 0-19,1 1 0,1-1-3,3 0 0,0 1 3,-8 0 0,1 1-15,22 1 1,2 0 283,-13 1 1,0 1-277,-1 0 0,2 0 0,-1 0 10,10 1 0,-1-1 397,-2 1 1,-2-1-388,-5 0 1,-1-1 414,-4-1 0,-2-2-414,16-1-34,-17-3 0,-2-1-134,9-4-774,14-5 925,-23 5 0,-16 6 0,-9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4:05:17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3752 3055 13127,'0'-5'4598,"-3"-32"1,0-5-4296,2 21-116,-2-21 1,1 6-149,2 33-369,-1 1 374,5 18-10,1 9-6,4 18 22,-2 8 6,-3 5 0,-10-1 12,-5-6-12,-6-9 151,2-14 347,5-13 90,5-8-285,1-13-186,-2-11-50,-4-18-39,2-14-33,3 4-1674,9 3 0,3 0 1651,2 3-14,4-1 0,3 2-112,8 4 70,9-4-11,3 10 22,-9 14-1140,6 12 1,1 5 1134,1 4 10,4 5 1,1 4-141,7 17 82,-20-10 0,-1 3 14,14 25 17,-17-1 28,-12-4 2275,-11-8-2180,-5-11 209,-2-11-40,1-7 3299,0-9-3429,1-10 52,-1-14-124,3-12-29,10-9-22,10-3-5,13 5-1,5 6-5,3 12-34,1 9-17,1 10-27,2 14-6,3 12-1,1 16-27,-2 9 50,-6 7 34,-8 1 22,-11-12 6,2 12-12,-7-22-22,7 8 23,-2-20 28,6-10 22,10-16 0,11-13-17,-18 5 0,1-2 25,0-2 1,0 0 25,-4 0 0,-1 0 145,9-13 6,-16 10-124,-11 12-128,-7 8-73,-3 6 56,-4 6 45,-3 11-28,0 8-17,3 9 0,13 3 11,9-1-17,13-3-5,8-7 22,13-6 51,-14-11 55,7-8 35,-22-13-12,2-10-6,-7-16 12,-5-12 22,-6-11-56,-5 26 0,-1 0-9,-2-1 1,-2-1 58,-5-3 1,-2 2-35,-7-10 9,0 19 1,-3 5-71,0 10-50,-23-1-45,14 14 39,1 5-218,-5 24-157,20 9-71,6-7 1,4 1-513,7 2 1,5 0-1450,4 3 1,4-1-159,-1-7 0,3-1 2610,5 2 0,-1-4 0,-2-7 0,-1 0 0</inkml:trace>
  <inkml:trace contextRef="#ctx0" brushRef="#br0" timeOffset="546">5588 2949 24715,'-8'-40'129,"0"0"0,1-1 0,2 18-398,4 28 247,1 26 27,2 13-413,1-10 1,0 0 407,5 20-22,9 7 193,0-22-182,7 2 72,4-15 68,-3-16 22,5-17-78,-8-6 5,0-11 192,6-21-69,-8 2-83,-6 7 0,0-2 610,-1-11-684,-2 4-10,-7 18-213,-1 15-140,0 2-175,6 8 108,1 7-880,16 13-790,2 10-1170,9 13-488,-13-15 1,2 1 1187,5-2 0,1-2 2560,13 11 985,3-15 5305,-20-26-314,2-14-3686,6-7-795,-2-13-448,-4 5-633,-9 7 314,2 1-118,-11 11-156,-1 2-488,-6 7-196,-4 12 168,-2 3 16,-1 32-223,-3 2-45,1 12-947,0 9-4088,11-4 5247,2-7 0,2-13 0,-4-26 0</inkml:trace>
  <inkml:trace contextRef="#ctx0" brushRef="#br0" timeOffset="721">6611 2659 22593,'2'-13'-2458,"-5"0"0,24 31 1,-15-13-1</inkml:trace>
  <inkml:trace contextRef="#ctx0" brushRef="#br0" timeOffset="1075">6989 2911 25074,'17'46'179,"-6"-12"-112,20-27 0,6-8 1,11-7-29,-13 1 1,-1-2 83,12-16 6,-14-4-1,-15-4-16,-16 1-28,-18 0 0,-18 5-28,0 10 146,-20 7-82,22 14 1,1 4-82,-15 3-20,13 5 1,4 5-14,4 15-1719,13-3 0,2 1 1640,1 15-179,15-11 0,6-2-397,13-1 649,22 2 0,3-3 0,-16-11 0,3-4 0,-1 1 0</inkml:trace>
  <inkml:trace contextRef="#ctx0" brushRef="#br0" timeOffset="1830">3398 3684 14639,'-9'-3'1064,"-23"-7"1,-6-1 88,7 5-626,-9-5 0,2 2 234,14 6-688,10 2-73,12 0 174,10 2 548,54 5-574,-19-2 1,5-1-805,5 0 1,5 0 0,3 0 681,-9-1 1,2-1 0,2 1-1,1-1-22,-5 0 1,2-1-1,0 1 1,2 0 0,0-1-557,5 1 0,2-1 0,1 1 0,0-1 0,0 1 532,-7-1 0,-2 0 1,2 1-1,0-1 1,3 0-1,3-1-32,-8 1 0,4-1 1,2 0-1,2 0 1,0 0-1,0 0 1,0-1-1,-2 1 1,-3 0-244,6 0 0,-3-1 1,-1 1-1,-1 0 0,1-1 1,2 1-1,2-1 174,-5 0 1,3 0 0,1 0 0,2 0 0,-1-1 0,0 1 0,-1 0 0,-3-1 0,-3 1-310,9-1 1,-4 1 0,-1-1 0,-2 0 0,-1 0 0,1 0 281,-3 1 1,-1-1 0,-1 1-1,0-1 1,-1 1 0,0 0 22,3-1 0,0 1 1,-1-1-1,-2 1 1,-1 0-264,4-1 0,-2 1 0,-2 0 0,-1 0 388,8-1 0,-2 1 0,-7 1 0,-6-1 0,-6 0 0,17 0 0</inkml:trace>
  <inkml:trace contextRef="#ctx0" brushRef="#br0" timeOffset="5674">5864 4675 20397,'-16'-57'1241,"0"0"1,0 2 0,1 17-1186,9 34-67,-1 9 67,6 33-73,2 3 0,2 10-333,-1-7 0,2 5 0,0 2 0,-1-4-687,1 3 0,-1-3 1,1 5-1422,1 9 0,1 8 1,0-3-1,-1-12 1189,-1-12 1,-1-4-1,2 18 1,-1-8 0,-2-31-1</inkml:trace>
  <inkml:trace contextRef="#ctx0" brushRef="#br0" timeOffset="6039">5748 5412 15912,'-21'-53'1217,"-1"-1"0,6 13 0,1 5 427,-5-5-1621,15 29 231,8-9-562,44 1 92,-17 9 0,5 0-139,12-1 1,8 0-1,-2 1 224,-8 1 1,-1 1-1,0 0 120,1 0 0,0 1 0,-2-1 19,8-3 1,-6-2-491,5-10 689,-12 4 900,-8-5-339,-24 11 487,-3-10-858,-5 9-44,-1-4 235,-2 6 258,0 1-773,1 2 919,0 4-1053,3 14 38,-1 11-22,0 16-11,0 2-308,3 4 0,0 0-95,3 0-460,0 1 1,1-1-829,2-11 1747,6 19 0,-8-33 0,3 5 0</inkml:trace>
  <inkml:trace contextRef="#ctx0" brushRef="#br0" timeOffset="6205">6483 4698 19087,'-4'-8'2962,"2"1"-3281,2 7-751,0 0 1070,5-17 0,-3 12 0,4-12 0</inkml:trace>
  <inkml:trace contextRef="#ctx0" brushRef="#br0" timeOffset="6455">6968 4573 23629,'4'-50'797,"0"-1"0,1 7 1,-4 9-692,-7 25-106,1 10 6,1 25-9,1 9 0,0 6-36,1 6 0,-1 4-1014,1-5 0,0 4 0,0-1 869,0-2 1,1-1 0,0-1-69,-1 10 0,1 0-580,0 7 1,5-1-3310,7-9 1,3-2-192,-6-9 0,2-2 3979,6 0 1,0-7 0,-7-18-1,-3-6 1</inkml:trace>
  <inkml:trace contextRef="#ctx0" brushRef="#br0" timeOffset="6638">7218 5078 20089,'-37'-31'1041,"0"1"1,0-1 0,-14-10 0,2 6-863,17 15 1,2 5-130,-10-4-78,16 6-56,52 8-28,31-2-31,-5 3 0,5 1-334,-15 0 0,1 0 0,1 0-306,8-1 1,2 0 0,-4 1-436,2-1 0,-2 1 1218,6-1 0,-8 0 0,-24 2 0,-2 1 0</inkml:trace>
  <inkml:trace contextRef="#ctx0" brushRef="#br0" timeOffset="7695">7711 5285 12213,'4'7'4189,"0"-1"-392,-4-6-1921,0 0-1495,34-71-11,-9 20-294,-8 14 1,3-5 0,-1 2 7,0-4 0,-2 1-28,0-7 0,0-2-149,-3-5 1,-1-2 110,-5 16 1,-2-1 0,0 2-14,0-10 1,-1-1 12,-2 3 1,-2-2 0,-1 3 525,-2 5 1,-2 2-489,0-16 0,-4 4 79,-11 2-85,-2 25-67,-1 20 705,0 26-711,0 26 3,11-8 1,2 5-85,1 11 0,3 3 87,3-14 1,1 2-1,1 0-11,2 2 0,2 0 0,0 0-36,2 0 1,0 0 0,2-1-91,5 19 0,2-5 47,-4-13 1,3-3-365,9 8 0,4-5-154,14 0 258,-12-17 1,3-6-211,30-20 526,-20-14 57,-14-7 0,-1-7 86,-5-5 0,-3-2 26,14-20 58,-14 16 1,-3 0 646,-4-6-196,-1 7-330,-9 11 124,-4 17 1148,0 6-1525,-2 0 235,3 9-279,6 3 11,0 5-5,15 4-17,4-4-12,13-1 40,4-4 17,1-7 33,-5-10 28,-9-8-28,-14-11 6,-11-8 11,-17-6 123,-18-9-117,5 16 112,-13-4-18,16 23-72,-1 2-67,5 8-11,2 19-29,9-1-5,-3 28-28,9 0 0,-1 3-143,8-6 1,6 0-1086,7-3 0,4-1-2102,5 7 0,3-1 2733,3-7 0,0-5 0,6-1 1,-16-16-1</inkml:trace>
  <inkml:trace contextRef="#ctx0" brushRef="#br0" timeOffset="27272">6109 6587 14378,'15'-45'1103,"0"-1"1,0 0 0,5-18-1,-5 6-201,-9-1-168,-8 6 98,-8 9-456,-8 14-281,0 14 28,-27 22-72,-3 25-812,10-4 0,-1 4 769,1 8 1,1 3-12,1 4 0,2 1-14,6 1 1,3-1 4,8-10 1,4-1-45,6 9 0,8-2 271,16 5-223,-3-17 0,4-4 161,25-3-35,6-18 39,3-21 45,0-19-1360,-13-13 1,-3-6 1221,-15 23 1,-2 0 69,10-26 0,-6 0 921,-15 9-792,0-8 108,-6 14-141,-1 14-152,-1 12-184,0 9 3364,0 10-3263,0 11-29,6 27-39,-1-5-276,2-3 0,1 1-199,3 3-1828,2 3 1,3 2 2375,-2-12 0,1-1 0,10 27 0,-6-24 0</inkml:trace>
  <inkml:trace contextRef="#ctx0" brushRef="#br0" timeOffset="28205">6859 6218 13995,'-1'-6'5305,"-1"0"-4785,2 6 320,-62-26-308,21 38-829,-6-13 0,-2 5 411,18 19 1,5 7-59,-16 16-152,21-8 0,4 2 74,8 15-34,8-15 0,5 0-54,8-10 1,4-2-40,5-1 1,5-3-129,2-3 0,4-4-250,2-3 1,2-4-186,3-3 1,1-4 22,1-5 1,1-5 242,0-3 1,0-6-6,0-4 0,-2-6 554,-3-2 1,-3-4 159,-4-3 1,-3-3 147,-5-5 1,-5-2-392,-3-5 1,-4-2 545,-3-4 0,-2 0-261,-2 11 0,0 1 735,-1-14 0,-2 4-126,-6-4-553,3 21 0,-1 4 516,-6 4-810,3 16 552,2 18-546,0 23-51,-4 29-22,3-14 0,0 5-1089,0 9 1,0 4 1035,2-18 1,1 1 0,0 1-94,0 0 1,1 0-1,2 0-550,1 18 1,2-1 120,3-6 1,2-2-368,3-7 1,2-2 14,0-8 0,1-2-1139,11 18 329,-6-21 3954,-7-20-2027,-7-22 1471,-3-18-636,-7-14 291,-5-7 40,-9 0-124,-6 3 487,-4 6-723,0 5-267,4 5-320,7 5-297,10 4-112,9 7-45,33-9 17,14 4 11,-8 6 0,3 0-426,1 2 0,0 2 437,-7 2 1,-1 0-15,12 0 1,-2 0-102,6-1 112,-19 3 1,-1 1-48,1-1 5,-15 3 46,-10 2 83,-9 2 866,-6 8-843,-6 8-56,-2 3 125,-9 22-154,10-10-21,0 16-1,19-12 1,5-10 33,31 1 44,-4-17 57,20 0-34,-19-13 297,10-18-89,-22-4 22,6-17-40,-21-3-50,-12-4-55,-13-1-35,-11 2-3352,-15 2 3246,11 18 6,-15 4-51,18 17-89,-2 4-140,7 10-375,9 9-891,12 11-2561,18 8 4062,20 7 0,-14-19 0,4-2 0</inkml:trace>
  <inkml:trace contextRef="#ctx0" brushRef="#br0" timeOffset="28545">8099 6259 16392,'0'-5'5927,"0"0"-4572,0 5-1366,25-52-29,6 54 32,-4-18 0,3 4-20,3 34 0,-3 13-3,-5-7 0,-3 1 20,0 0 0,-5 2-45,-6 6 0,-6-2 16,-4 4-90,-5-5 0,-4 0 107,-18 4 40,1-14 0,-1-2 28,-11 3 128,-12-8 23,29-28 62,3-15 150,20-25-209,8 17 0,4-1-45,9-5 0,5-1-293,1 7 0,4-2 0,-1 2 163,-2 4 1,1 1-1,-1 1-16,16-12 1,0 2-26,-4 7 0,-3 5-109,-12 11 0,1 2-1630,8 0 0,0 4 1016,7 6 1,-11 5 0,-25 5 0</inkml:trace>
  <inkml:trace contextRef="#ctx0" brushRef="#br0" timeOffset="34280">5908 7830 12062,'-2'-5'6061,"0"1"-3569,2 4-1825,-15-67-404,10 47-42,-3-19 0,1 6-316,6 29 22,3 6 163,8 14 5,11 19-70,-5-6 1,2 3-499,2 8 0,0 3 456,1 5 0,0 2-8,-3 3 0,-2 0 14,-3-1 0,-2 0 11,-4-5 0,-3 0 0,-1-6 0,-2-2 22,-3 13 455,-4-10 217,2-29-319,-3-10-257,4-25-17,0-18-34,3-15-59,2 23 1,2 0-9,2-1 0,2 1 929,8-18-1067,2 17 1,4 2-490,17-4-20,-9 12 0,3 2-687,-1 8 1,1 4-673,2 2 1,1 1-1193,1 3 0,1 1 3198,5 0 0,-3 2 0,6 0 0,-5 0 0</inkml:trace>
  <inkml:trace contextRef="#ctx0" brushRef="#br0" timeOffset="35261">6854 7898 17591,'-10'-50'1204,"1"0"0,0 5 0,-3 11-851,-10 22-179,-7 11-51,-8 14-39,-9 15-73,22-8 0,0 4 6,-4 14 0,4 2-17,-4 9-165,14-16 1,4-1 176,12-1 44,16 0 45,7-7 49,7-6 12,12-20 12,-1-16-71,-15 4 1,1-3-67,0-5 1,-2-2 164,-3-1 0,-1-2 5,-4 0 0,-3 0 196,2-21 90,-12 4-129,-8 17-208,-6 6-139,1 16-73,-1 2 0,3 14 45,1 14 22,2 19-33,7 13 22,3-22 0,2 0-11,8 13 2,-2-19 1,3-3-3,10 1 221,7-1-193,0-11 28,14-24-17,-3-16-339,1-10 339,-22 7 0,-3-2 5,-5-1 1,-2-2-6,4-11 0,-3-3-439,-1-3 0,-3-1 436,-3-1 1,-2 1-4,-1 2 0,-2 2-230,-2 7 0,-2 1 398,-5-20 12,-3 19-34,-4 18 117,0 16-308,4 11 23,-1 22-22,2 18 19,3-12 0,0 4-135,1 7 0,2 3 96,2 6 0,1 1-53,1 6 0,3 1-74,2 0 1,3 0-6,1-4 1,4-2-32,0-8 1,3-2-242,3-6 1,1-5-686,11 8-298,-4-15 472,-19-27-198,-6-8-2721,-10-33 3658,-9 7 716,-12-22 410,-12 18-353,4 13 665,-13 0 136,5 9-438,11 5 1,-1-1 16,-13-5-296,3-1-487,26 8-85,19-3-67,23-3-6,28-6-14,-16 9 1,5 1-969,16-3 0,3 0 965,-10 3 1,-2 1 22,-1 0 0,-3 0 93,-11 2 1,-3-1-60,13-9 78,-6-1 101,-10-1-68,-19 8 275,-8 0 381,-4-2-308,-3-1 3039,-3 0-3363,2 6 206,-2 1-336,4 6-89,-1-1-29,3 16 51,1 8-16,1 19-80,6 8 12,0-6-1965,5-8 0,1-2 1573,2 3-1270,3-1 0,1 1-6835,4-4 8609,7 5 0,-15-22 0,-8-8 0</inkml:trace>
  <inkml:trace contextRef="#ctx0" brushRef="#br0" timeOffset="35439">7960 7409 18520,'17'31'-1967,"0"0"1,5 2 0,-6 20 0,-13-43 0</inkml:trace>
  <inkml:trace contextRef="#ctx0" brushRef="#br0" timeOffset="35822">8394 7761 17249,'1'-5'4930,"0"1"-3822,-1 4-1091,6 18-17,-1 8 28,6 18 11,-3-1-39,-2-12 34,-1-3 145,-4-17 62,0 0 1215,-1-10-1293,1-24-57,6-6-72,-1-13 11,8 8 0,4 1-23,15-13-25,-13 18 0,2 0 0,8 3 1,0 5-71,12-1 45,8-1-62,-6 19-201,-2 22-85,0 8 51,-19-4 1,-2 4-222,-6 2 0,-2 1-365,0 5 1,0 0-351,0 1 1,2-1-448,2-1 0,3-3-2560,3-4 0,1-4 3508,12 6 0,-9-15 0,-20-11 0</inkml:trace>
  <inkml:trace contextRef="#ctx0" brushRef="#br0" timeOffset="36239">9492 7935 15529,'15'-40'1065,"0"-1"1,0 1 0,5-9 0,-5 4 1197,-6-15-1215,-11 29-628,-12-3-275,-18 26-94,-4 11 13,-2 11 0,0 6-42,11-3 1,0 3-323,-11 8 0,2 4 291,14-6 1,4 2-14,-5 22 177,17-8-77,17-12-22,3-12 308,42-14-246,-25-9 22,3-2 0,1-3 274,4-11 74,3-6-225,-15 6 381,-9 0-442,-12 13-185,-2 0 383,-3 12-417,2 16 17,3 21 5,-2-8 1,0 5-271,-1 11 1,-1 5 243,-2-11 1,-1 3-1,-1 1-1080,-1 8 0,-1 3 1,-1 0 1041,0-9 0,1 0 0,-1 1 1,0 0-109,0 3 0,0-1 1,1 1-1,0 0-473,0-1 1,0 0 0,1-1 0,-1-1-87,0 13 0,1-1 0,-2-3 229,1-8 0,-1-2 0,-1-4 511,-3 6 0,-2-6 171,-8 3-17,-7-41-168,-5-53-440,13 12 1,1-4-1679,2-1 0,0-5 0,1 2 2118,-3-17 0,3 4 0,3 13 0,1 5 0,-1-8 0</inkml:trace>
  <inkml:trace contextRef="#ctx0" brushRef="#br0" timeOffset="46178">6002 7849 6507,'-8'-7'1987,"2"2"-440,6 5 2614,0 0-3287,-29-14-521,20 10 678,-22-12-331,28 14 72,0-1-38,1 1-56,-2-1-28,1 0-129,-1-2-96,0 1-257,1 1 230,-1 0-185,2 2-23,0-1 18,1 1 72,1 0-263,3 7 5,2 0 34,4 8-17,3 0 34,4 1 11,3 0-17,4 1 6,2 0-22,-1 2-1,0 1-11,-5 0 12,-2 1 21,-4-2-21,-3 2-34,-4-5 16,2 8-5,0-1-22,-1 0 11,1 1 5,-2-8 12,0 4 22,1-1 56,-2 3-84,-2-7 0,-1 6 22,-2-8-11,1 4-11,-1 1 0,1 0-17,1 0 23,0 0-17,1 0-6,0-5 6,1 6-28,-2-8 16,0 4 6,-1-5 23,-1 0 28,0-2 16,-1 1 28,-2 1-27,-1 2-23,-3 2-28,-2 0-28,1 1 11,0-2-5,2-1-1,0-3 18,2-1 5,0-1 22,1-1-5,-3 2 11,-3 1-39,2-1-17,-6 2 11,5-2 17,-3 0-6,0 0 34,2-2-17,2-2 96,4-1 38,1-2-16,2 1-112,-2-2-17,-4-6 6,0-3-6,-2-7-6,0-2 17,1-3 6,0-4-6,0-3-5,4-2 6,0-9-29,3 13 0,3-9 6,3 14-12,6-6 1,5 1 28,7-1-23,6 0 11,4-2-11,4-1-11,-9 6 6,-1 1 0,-2 0-1,-4 5-5,18-18 11,-32 27-55,1-3-931,-4 6-6262,-2-1 7237,-5 9 0,-2 2 0</inkml:trace>
  <inkml:trace contextRef="#ctx0" brushRef="#br0" timeOffset="53755">6348 9685 11116,'0'-5'6592,"0"1"-5500,0 4-699,-25-62 481,-11 42-776,16-13 0,-4 3 123,-15 28 0,-2 12-8,-18 11-563,23-9 1,1 4 388,-1 4 1,3 4-26,2 5 0,2 2-12,4-6 1,1 1 111,-5 15 0,5 0-142,5 1-277,11 7 0,5 0 14,9-7-250,17 3 1,9-6-95,10-20-762,16-4 0,6-5-870,-21-8 1,0-2 298,-1-1 0,2-1 1,-2-1 1967,12-4 0,-5-2 0,7-1 0,-12-1 0</inkml:trace>
  <inkml:trace contextRef="#ctx0" brushRef="#br0" timeOffset="54328">6637 9866 16840,'4'-43'1277,"1"1"0,-1 4 0,-6 9-907,-13 20-252,-7 10-74,-7 13 12,-12 25-44,11-6-12,10 1 0,2-1 5,7-4-10,-2 16-23,14-15 28,1-11 39,8 5 207,11-18-72,6-12 11,12-12-57,-10-5 293,6-13 447,-9-5-364,-4 0-297,-8 5 309,-11 9-287,-3 16-167,-1 0-208,0 8 90,-1 6 67,-1 18 1,1 6-24,-1 8 7,12 16 27,4-16-11,14 12-27,-3-23-12,24-4 39,-21-15 28,6-7 0,1-6 40,8-14-49,-10 2 1,-2-4-263,-4-1 1,-3-3 281,-1-3 1,-2-3-9,-2-2 0,-3-2 0,-2-4 0,-3-1-1594,-3-2 1,-3 1 1596,0 9 0,-3-1 145,-7-7 1,-3 2 128,-6-2-5,-9-7-157,7 32-163,8 11 382,5 15-360,2 17-32,8 25 1366,0-14 1,0 3-1379,5 8 0,1 2-550,1 5 1,1 1 221,0 2 0,0 1-283,-1-1 1,0 0-337,0-5 1,0-2-1029,-2-4 1,1-4 1913,0-5 1,0-4 0,0 3 0,-2-12 0</inkml:trace>
  <inkml:trace contextRef="#ctx0" brushRef="#br0" timeOffset="54962">6957 9769 14510,'-3'-1'5534,"0"0"-4442,3 1-1131,35-42-118,14 30-619,7-11 1,3 2-353,-18 18 0,-1 5-1763,20-1 1,-3 2 2221,-2 2 1,-8 0-1,-24-2 1</inkml:trace>
  <inkml:trace contextRef="#ctx0" brushRef="#br0" timeOffset="57455">7553 9737 8086,'0'-6'6811,"0"1"291,0 5-6754,10-27-214,-8 20-156,8-21 10,-10 30 57,0 6-11,1 6 5,4 8 0,5 3-3386,13 7 3364,-5-12 33,12 5 29,-9-15 77,4-2 80,0-4 44,-1-10-51,-1-6 3359,0-9-3409,-3-8-61,-3-5 11,-3-5 134,-6-10-67,-7 10-112,-3 3-6,-14 10-16,-7 13-28,-15 0-12,-15 9-16,15 6-6,-11 10 16,25 10 18,-3 11-40,11 9-10,7 4-46,20 12 51,1-18-1702,11-8 0,4-3 1696,5-5 0,1-4 1,5-2-72,-8-10 0,2-2 74,19 2 0,4-4 11,-9-2 0,0-3-3,0 1 1,-3-3 13,-6-4 1,-3-2 2,16-10 3,-17 3 0,-1-3 37,14-13 21,-5-6-32,-25 14 38,-6-4-16,-8 7 55,-12-17-89,3 16 3345,-10-9-3345,11 22 268,-1-2-245,4 7-29,1 0 12,0 4 95,2 0-118,-3-1 17,0-1-6,-2 0 1,2-2-7,-2 0 7,2 1-18,0 2-10,2 0 10,0 0 163,-1 1-151,1-2-6,-3-5 1,0-1 4,-4-3-4,1 3-29,-2 2 11,3 3-11,-1 0 34,2 3-6,-8 1-39,-4 9 12,-11 9 16,5 2-17,-6 13-6,8 3 18,5 1 10,10 2-5,18-14 0,11-7 0,2-7-22,25-7 44,-10-10 1,8-1 94,1-17 29,-23 0 56,4-12-57,-20 9 337,-10-17-247,-9 15-78,-6-10-62,-2 17-22,1 10-73,7 6-28,2 18 17,4 15 22,0 9-17,8 21 1,4 4-1697,-4-27 0,2 0 1698,0 5 1,2 4-1,0 2-82,3 3 0,0 1 1,0-3-479,0 1 0,-1 4 271,0 4 1,0 9-1,0 3 1,-3-7-33,-3-7 0,-2-4 0,-1 3-149,-1 1 0,0 3 1,-2 0-1,0-6 437,-3 14 1,-5-7 86,-9 0 1,-6-11 117,-10-17-53,-1-48 0,2-14 1751,4-19-1870,14 4 0,3-10 1,6 3-81,11-6 1,7 1 75,-2 8 1,1-1-1,4 0 113,3 1 1,2 0 0,2 2-146,1 3 1,2 1 0,1 2-27,0 3 1,2 2 0,-2 2-5,5-5 0,1 2-290,-4 5 1,2-1 0,-3 2 261,0-1 0,-2 1 56,10-12 0,-2 0 141,-12 15 1,-2 1-5,6-16 1132,-11 17-1036,-9 9 1557,-8 12-1708,-6 3-29,-6 10 6,-2 4 908,-9 16-908,3 7-12,1 1 319,2 17-324,13-9 39,18 18-50,11-16 28,20-3 16,4-24 23,2-10 68,1-14 88,-5-9 108,-8-11-7,-12-8-200,-11 3 116,-18-22-72,-13 16-62,-1 9 1,-4 1 10,-20-4-56,-1 9 23,8 12-78,15 8-74,0 4-5,8 10-89,6 10-343,8 12 29,5-2-1177,21 12-711,-1-22 0,5-1-198,1-1 1,2-1-103,8-1 1,0-3 1299,-9-8 0,-2-4 1409,19-9 3618,-14-11 1416,-14-13-945,-11-8-1463,-6-6-895,-4 2-589,0 3-314,-1 8 235,0 12-829,0 8-352,0 8-56,2 5 135,9 11 10,14 14 7,16 16-289,-17-14 0,-1 4 224,-1 4 0,-4 2-37,-3 2 1,-5 1 46,-5-3 1,-4-2 70,-10 20 46,-13-22 60,-7-20 28,-4-17-27,4-12-23,8-15 17,11-20-124,10 12 1,18-21-17,14 20-147,-8 15 1,4 1 118,3 1 0,4 3-37,3 1 1,0 3-64,1 1 1,-1 3-84,-2 2 1,0 2-400,24-1 77,-11 5 220,-9 1 217,-8-1 186,-6-1 425,-8-4-112,-6 0 690,-6-1-539,-3 1-66,-1 2-147,0 2-139,-2 3-163,1 0-23,6 25 1,-3-9-6,7 30-39,-4-11-236,1 12-711,-1 3-1674,1 0-7171,-1-7 9129,-2-13 1,-2-13 0,-2-12 0</inkml:trace>
  <inkml:trace contextRef="#ctx0" brushRef="#br0" timeOffset="57612">10203 9392 21287,'-1'-6'3182,"-1"1"-5092,2 5 1910,6-30 0,-5 22 0,4-22 0</inkml:trace>
  <inkml:trace contextRef="#ctx0" brushRef="#br0" timeOffset="59078">9896 9619 22523,'22'-38'250,"0"0"0,-1 0 1,-8 16-128,-13 28-67,1 7 29,1 12-68,2 10-6,3 6 9,3 1-54,2 0 33,-1-4-212,-1-3-398,-4-7-778,-2-5-1300,-2-8-1713,8-9-1670,11-14 3636,15-13 2436,12-15 0,-23 12 0,0-1 664,-1-2 0,-3-2 996,-4-2 0,-3 0 267,-3-1 0,-4-1 1260,-2-28-931,-13 7-436,-5 9-1097,-1 16 806,-3 3-1109,9 18-297,1 0-45,6 17 527,1 18-364,-3 29-126,-1-14 0,-2 3-836,-4 12 0,-3 3 752,1-14 1,-2 1 0,-1 1-27,-2 4 1,-2 2 0,0 1-18,-2 2 1,-1 0 0,0 2-45,6-15 0,0 2 0,0-1 0,1 0-421,-4 13 1,2-1 0,1 0 476,4-1 0,1-1 0,2-5 0,0-4 0,2-5 0,3 22 0</inkml:trace>
  <inkml:trace contextRef="#ctx0" brushRef="#br0" timeOffset="61195">6132 11209 18941,'-2'-7'3041,"0"1"-2055,2 6-924,0 0-73,2-41 55,8 49-44,0-31-8,5 48 0,1 16-172,12 15-99,-13-22 1,3 0-1030,6 7 0,1-2-689,-6-13 0,0-1-1521,10 9 1,2-1 3517,-4-11 0,-1-3 0,3 1 0,-4-8 0</inkml:trace>
  <inkml:trace contextRef="#ctx0" brushRef="#br0" timeOffset="61389">6613 11489 17893,'-10'-44'1626,"-1"-1"1,1 4-1,1 6-1200,0 13 268,-1 6-655,5 12-39,-4 14 34,2 5-6,-9 25 0,-2 7-20,4-8 1,0 1-533,-7 15 0,0 3 502,1 1 0,0 1-850,4-5 0,1 2 465,3-10 0,0 2 0,2 0-753,1-1 1,3-1 0,2-1-3757,4 15 1,4-4 3848,1-17 0,1-5 1,10 5-1,-10-30 0</inkml:trace>
  <inkml:trace contextRef="#ctx0" brushRef="#br0" timeOffset="62445">7088 11500 17020,'0'-6'5657,"0"1"-4593,0 5-963,-61-40 44,33 44-111,-9-18 0,5 6 27,18 51-22,14-14 90,17 13 0,12-20 5,16-1 18,9-10-1,2-15-260,-1-13 249,-8-11 33,-11-10 7,-12-7-29,-12-4 6,-17 14 0,-4 0-28,-11-11-85,1 19 1,-4 5-28,-9 8-1660,-6 20 1,-1 7 1636,1 3-5,-1 6 0,2 6-46,9 14-15,4 17 27,15 3-6,13-30 1,5 0-96,2 0 0,5-1-25,6-1 1,3-2-153,6-1 1,3-4-140,5-2 0,2-4 210,-7-3 0,3-4-256,10-6 0,6-3 0,-6-2 148,-11-1 0,-1-2 309,13-3 1,6-3 0,-7-2 69,-9-4 1,-3-4 83,6-4 1,-1-4 1354,-6 0 0,-5-2-1217,-5 0 0,-5-1-17,-5 0 0,-3 1 274,1-26-30,-15 5-36,-9 9 307,-11 8-482,-5 10 688,0 11-917,5 7 503,-6 17-525,9 10-23,-7 17 17,8 9-11,7 6-17,6 0 16,13-4 58,6-8-57,9-11 39,4-12 6,4-10 22,5-17-11,5-11-22,-8-5 55,-8 2 0,-2-2 57,2-10 38,5-12 40,-18 17 6,-8 11-57,-5 9-117,-4 6-45,-8 8-11,-5 8-12,-6 10 23,1 10-17,7 6-5,8 2-12,18-1 6,16-4 12,22-8-1,14-10-209,-27-12 0,1-3 234,0-3 1,-1-3 8,28-8 0,-11-10 28,-12-4 39,-13-4-3250,-12-15 3194,-9 13 33,-11-17-22,-4 18 321,-6-5-304,3 4-17,6 8-16,3 9 3402,10 0-3425,-2 10 0,13-2-11,4 6 11,10 0 6,5 0 11,4-2-12,1-2-5,1-2 17,-4 3 5,-5 7-22,-8 8 0,-3 18-11,-10-5-6,-4 21-55,-6-5-981,-5 23 374,2-22 1,0-1-1,-3 7 1,3 0 0</inkml:trace>
  <inkml:trace contextRef="#ctx0" brushRef="#br0" timeOffset="87987">6245 13048 17087,'-7'-10'4195,"1"2"-2705,6 8-84,0 0-1597,0-34 175,9 35 32,0-25-27,30 62-78,-6-4-7,7 10-201,-20-14 1,-4 3-1,-3 16 258,0 10 190,-31 0 241,-6-30 123,-15 4-84,4-30-257,10-8 151,2-22-208,15 0-83,6-15-51,17 3-3436,13 0 3369,1 9-419,0 13 1,2 2-898,21 0-264,-12 6 1,1 2-2689,-2 4 0,-1 2 4352,-5 2 0,-2 0 0,11 1 0,-20 2 0</inkml:trace>
  <inkml:trace contextRef="#ctx0" brushRef="#br0" timeOffset="88363">6908 13161 16717,'0'-6'6106,"0"0"-5048,0 6-123,0 0-1024,-12-29-1,10 21 56,-4-24 23,13 31 22,11-4 17,5-2 17,-2-3-22,-3 0 21,-5-4-4,-8 5 122,4-10 101,-7 6-38,-1-1-119,-4 4 101,-4 2-72,-1 3-90,-1-1 5,-3 2-134,-6 7 22,-4 11 23,1 2-56,-2 22-107,13 11-5,8 3 11,17 6 11,18-16-727,13-8 371,-17-19 1,1-2-698,22 3-2277,-15-10 0,1-2 3515,17-2 0,-9 0 0,-19-2 0</inkml:trace>
  <inkml:trace contextRef="#ctx0" brushRef="#br0" timeOffset="88936">7514 13050 17468,'-4'-3'5086,"1"2"-3238,3 1-1283,-21-19-195,16 15-263,-16-14 16,21 18-415,0 0 382,0-3-73,0 0 101,-2-3 5,1 3-61,-2-1-62,2 4-112,0 1-28,-1 4 94,2 6 46,-1 7 7,3 8-25,3 4-10,5 2 28,4 0 0,5 1-17,-3-8 6,11 8 11,-8-13 85,4 0 60,-8-12-21,0-19-57,6-13 50,7-14 29,5-9-73,-1-4-51,-8 11-44,7-12-185,-10 23-668,8-8-1124,-5 21-7832,23 19 9006,-19 4 1,7 6-1,-27-5 1</inkml:trace>
  <inkml:trace contextRef="#ctx0" brushRef="#br0" timeOffset="89904">8088 13074 8892,'6'5'8744,"-1"0"-7148,-5-5 773,0 0-1657,20 7-449,-1-6-84,22 0-11,-5-11 90,-2-9 39,-6-7-56,-9-7 22,-9-5-3269,-5 1 3247,-7 10 509,-7 0-447,-3 13-2353,-12-2 2090,8 9 4,-5 3-44,0 8 2258,5 1-2281,-7 14-44,9 8-51,0 15-89,6 7-101,8 3 3526,6-13-3571,13 2-240,20-11 178,9-6 106,-15-13 0,1-5 194,-2-7 0,1-4-1581,7-6 0,-2-4 1730,14-9 11,-20 3 0,-3-4-1702,3-22 1808,-7 7 258,-7-13 280,-18 22-358,-2 7-124,-4 4 2554,-2 15-2800,2 3 2938,-1 1-2966,-2 40 62,5-17-7,-2 33-4,4-12-1,2 4-3414,-1 15 3341,4-6-877,2-3 933,1-23 45,4-9 73,1-26-22,9-14 84,14-31-96,-7 9 1275,-7 5 1,1-1-1203,8-16-73,-10 22 1,0-1 38,16-20 1168,-8 16-1285,-11 17 12,-9 12 10,-4 17 17,-2 2-11,4 37 11,2 7 509,1 0-537,2-21 0,2-4 6,4-7-6,11 7-61,4-20 30,0-12 0,2-4 20,27-8 28,-25 3 0,-1-3 6,17-24 22,-16 1-343,4-13 355,-14 12 167,-2-4 11,-16 26-190,1-1-73,-8 15 1,-2 6 44,-3 18-3044,2 8 3055,-1 6-17,7 6-5,10-10 6,12 5 10,17-6 12,12-11-79,-23-14 0,1-3 84,1-4 1,-1-4 72,27-13-1054,-30-5 0,-3-3 1122,7-14 639,-14-6 1,-4-1-691,-5 2-903,-2-4 0,-1 1 869,-3 11 66,1-14-83,-5 33-1679,-16 4-516,-1 12 2134,-23 8 0,22 1 0,-3 2 0</inkml:trace>
  <inkml:trace contextRef="#ctx0" brushRef="#br0" timeOffset="90670">10235 12998 22060,'-43'21'673,"6"6"-539,32-10 79,9 6 90,13-7 55,13-6-67,9-4-22,2-11 56,-2-8-17,-7-12-17,-9-9 23,-10-8 5,-10-4-44,-11 0-68,-9 8-50,-12 10-96,-5 13-61,0 10 0,0 16 0,3 13-5,4 17 10,4 11-33,7 8-78,7 2-844,14-1-76,17-2-1203,-2-31 0,4-2 2229,2-2 0,0-4 0,12 5 0,-13-12 0</inkml:trace>
  <inkml:trace contextRef="#ctx0" brushRef="#br0" timeOffset="99194">13309 2414 10248,'2'-7'1669,"9"-32"0,4-7-711,0 7-596,2-12 0,0 1 982,-2 12 109,-5 6-394,-5 9-161,-2 6-248,-3 6-241,-1 4-443,0 3 286,0 20-236,0 10-4,5 25 2,-1-20 0,0 2-244,2 6 0,0 2 241,1 4 0,-1 3-505,-1 4 1,-1 3 504,-2 3 0,-2 3-450,-1-17 1,-2 1-1,-1 0 450,-1 3 0,-2 1 1,-1 0 1,-2 3 0,0 1 0,-2 1 3,0 2 1,-2 1 0,1 0 5,-2 3 1,1 2 0,-1 0-423,4-14 0,0 1 0,0 1 0,0 0 422,-1 2 0,1 1 1,0 0-1,1 1-360,-1 2 0,0 1 0,0-1 1,1-1 342,-1 4 1,1-2-1,0 7 5,2-11 0,0 6 1,0 4-1,0-1 1,1-3-1,1-7-8,-1 7 0,2-6 0,-1 7-1,0-6 1,0 8 0,0 4 0,0 0 0,0-2 0,1-6-272,1 0 0,1-4 0,0-1 0,-1 3 270,0-1 0,1 3 0,-1 1 0,0 0 0,0 0-54,-1 0 0,1 0 1,-1 1-1,1 1 0,-2 1 51,2-9 1,-2 2 0,1 1-1,-1 1 1,1-2 0,-1-1-1,1-2-71,0 3 1,0-3-1,-1-1 1,1 1-1,-1 4 75,0-5 1,0 3 0,-1 2-1,0 0 1,0 1 0,0-1-1,0-2-2,0 6 0,0 0 0,-1-1 0,1-1 1,0 0-1,0-2-37,0 4 0,0-3 1,-1 0-1,1 1 1,0 4 37,0-5 1,0 4 0,-1 1 0,1 2 0,0-2-1,0-1 1,1-5 1,0 6 0,0-4 1,1-2-1,0 0 0,0 1-2,0-1 0,0 0 0,0 0 0,-1 2 0,2 4-47,0-5 0,0 5 0,1 1 0,0 2 0,0-1 0,0-2 0,1-4 52,0 6 1,0-4 0,1-2-1,0 3 1,0 3 16,1-12 1,-1 2-1,0 2 1,1 2 0,-1-1-1,1 1 1,0 0 0,0-1-7,0 1 1,0 0 0,1 1 0,0-1 0,0 0 0,-1-1 0,1-2 0,0-2 2,0 12 1,0-5-1,0 0 1,0 1-1,0 6-9,-1-13 0,1 5 0,0 3 0,-1 2 0,1 0 0,-1-1 0,1-3 0,-1-4 0,0-5-5,0 13 1,1-8 0,-1-1-1,-1 7 0,1-12 1,0 5 0,0 3-1,0 2 1,0 1 0,-1-2-1,1-2 1,0-4-5,-1 10 0,1-4 0,-1-2 1,0 1-1,1 3-4,-1 0 0,1 0 0,-1 2 0,1 1 1,-1 1-1,1 0-14,0-10 1,0 1 0,0 1 0,0 1 0,0-1-1,0-1 1,0-2 0,1-2 16,-1 10 0,0-4 0,0-1 0,0 1 0,1 5-3,0-8 0,0 4 1,1 3-1,-1 1 1,1 0-1,0-4 0,0-3 1,-1-7 4,1 4 1,0-7 0,0-1 0,1 6 39,-1 3 1,2 7 0,-1 2 0,0 0 0,1-2 0,-1-5-88,1 2 0,0-5 1,0-1-1,0 5-876,0-7 1,-1 4-1,0 2 1,0-1-1,0-1 1,0-3 920,1 8 0,-1-3 0,0-2 0,-1-2 0,1 12 0,0-2 0,-2-11 0,0 10 0</inkml:trace>
  <inkml:trace contextRef="#ctx0" brushRef="#br0" timeOffset="100527">15839 2811 15754,'6'-43'1482,"1"0"1,0 0 0,1-4 0,-2 3-1026,-2 7 0,-3 5 321,-5-1-89,-5-3-308,-6 13-275,-7 12-78,-7 17-11,-14 21-530,15-3 1,-1 4 512,-6 6 0,2 4 0,-1 2 0,3 1 0,4-1 0,4 2-17,8 0 0,4 0 1,5 9 10,20 3 6,8-34 34,11-4 66,18-20-66,-13-7-238,-9-5 0,0-3 282,10-21-8,-15 14 0,0-3 31,-3 1 0,0-1 555,0-1 0,-1 1-393,6-11 0,-5 9-168,-14 22 1,-5 6-96,-2 3-40,0 6 40,0 8 548,0 15-700,0 16-755,5 13-653,-1-26 1,2 2 1559,5 1 0,1-2 0,1 6 0,4-8 0</inkml:trace>
  <inkml:trace contextRef="#ctx0" brushRef="#br0" timeOffset="100994">16646 2632 13984,'0'-6'6844,"0"1"-5180,0 5-605,-75-30-1435,43 29 468,-20-8 1,0 7-20,11 39-59,17-11 0,1 4-20,3 11 0,5 2-142,10 2 0,4 0 44,1-7 0,4-2-30,7-5 0,6-4-645,26 1-123,12-10 546,-18-11 1,1-3 164,1-8 1,1-6 136,10-10 1,-3-6 70,-13 7 0,-3-4-270,14-15 1,-3-5 358,-17 9 1,-2-3 35,5-9 1,-2-4 137,-2 0 0,-3 1-84,-5 11 0,-2 1 269,0-2 1,-2 1 815,-2-14-469,-5 7-240,-8 13-337,-2 22 166,1 7-362,-2 21 776,1 12-804,0 11-11,3-9 0,1 4-181,2 21 1,2 4 112,-2-6 1,0 1-6,1-13 0,0 2 1,-1-3-128,0-1 1,-1-2-1193,-6 9 1,-3 0-685,1-12 1,-2 0 2075,-7 15 0,-1-4 0,-1-8 0,1-13 0</inkml:trace>
  <inkml:trace contextRef="#ctx0" brushRef="#br0" timeOffset="101455">16858 3065 16695,'3'-48'1938,"-1"0"0,1 1 0,1 5-1507,2 5-296,9-1-107,2 19 22,21-2-44,10 7-20,-14 5 0,3 1-6,14-2 0,1 0-501,-6 1 0,0 0 518,7-2 1,-1 0 10,-14 1 1,-3 0 244,16-5-236,-15 4 201,-14 3-89,-11 5 140,-2-1 89,-27 16 576,3-2-570,-35 29-257,17-6-57,-6 9 12,16 10-29,22-14-5,4 5-16,22-9 44,5-13 50,22-1-16,-7-12 10,8-14-38,-23-5 146,7-25-158,-21 12 90,6-28-28,-18 9 56,-12-19-22,-5 15-23,-10 4-39,1 23-56,7 9-39,3 4-157,9 5-370,2 0-73,6 3-4441,20 11 336,-7-3 4716,17 13 0,-23-15 0,-2 2 0</inkml:trace>
  <inkml:trace contextRef="#ctx0" brushRef="#br0" timeOffset="101754">17811 2652 17977,'0'-5'4644,"0"2"-2516,0 3-2089,19-38 6,4 45-28,33 0-6,-30 21 0,-2 7-20,1-1 1,1 3-3,3 14 0,-2 0 5,-10-18 1,-2-1 13,5 11 1,-4-1 47,-9 2 61,-24-20 130,-15-15 22,-2-19 134,20-44-341,13 13-9,22-8 0,10-1-34,-4 22 1,2 2-333,13-13 1,4 1 284,-7 13 0,0 3-98,-10 6 0,1 3-4790,9 2 1,-2 5 3989,-5 4 1,9 0 0,-34 4 0</inkml:trace>
  <inkml:trace contextRef="#ctx0" brushRef="#br0" timeOffset="103212">15593 3418 12470,'-43'5'434,"1"0"1,-1 1 0,-3-1 0,0 1-1,3 0 61,5-1 1,4 1 1548,-22 3-1019,65-5-675,20-6 0,10-2-190,2 1 1,5-1 0,-1 0-651,-2-1 0,-1 1 1,6-1 571,6 0 1,8 0 0,2-1 0,0 1 0,-7 1-584,5-1 1,-6 2 0,8-1 513,-16 1 1,6-1 0,3 1-1,2-1 1,-1 1 0,0 0-1,-4 0-351,6 0 0,-2 1 0,-2 0 0,3 0 0,5 0 342,-9 0 0,4 0 0,3 0 1,2 0-1,-1 0 0,0 1 1,-3-1-1,-3 0-238,2 1 0,-4-1 1,-2 1-1,1-1 0,1 1 1,3-1 230,-4 1 1,3 0 0,2-1 0,1 1 0,-1 0 0,0 0 0,-1-1 0,-3 1-24,5 0 1,-1 0 0,-2 0 0,0 0 0,0 0 0,2-1-179,-4 1 0,1 0 1,0 0-1,1 0 1,-2 0-1,0 0 1,-2 1-30,11-2 0,-3 1 0,0 0 0,-2 1 0,-1-1 208,9 0 1,2 0 0,-7 1-1,-13-1 1,11 1 0,-24 0 0,0 0-1</inkml:trace>
  <inkml:trace contextRef="#ctx0" brushRef="#br0" timeOffset="106921">16438 4604 17686,'10'-43'1110,"-1"0"1,1 0 0,2-10-1,0 7-701,1 9 509,1 8-621,-7 14-196,2-2-11,-8 22-6,0 6 151,-4 40-123,-8 6-1323,1-10 1,-1 0 1221,1-11 1,-2-1 10,-6 14 1,0-2-271,1-2 262,3-9 0,1-2 14,4-6 40,1-3 357,4-16-2750,4-18 2358,3-6 1646,7-23-1549,9-19-1116,-7 27 1,1-1 996,-1 1 0,1-1-213,9-4 1,0 3 218,3-1 896,6 3 1,2 2-886,11 8-23,-12 8 1,2 4-34,22 9-6,-2 16-22,-4 15-56,-7 12-79,-7 6 85,-9-11-370,12 8 84,-6-24 3018,22 3-2810,-2-23 89,7-16 89,-12-2 17,-12-4 0,-1-3 782,6-12-743,-14 9 0,-2-1 34,-2-8 252,-11-8-212,-11 23 561,-20-11-561,-9 23-40,-22 5-40,10 8 24,-15 23-63,30-10 18,-12 32-29,29-17 17,3 15-16,15-13 10,10-7-10,1-10-35,25-10 40,-18-10 3,6-8 0,0-5 25,5-15 147,-11 7 0,-3-3-113,5-21 67,-13 2 34,-9 4 38,-7 11-16,-5 8-146,0 10 45,-2 5-106,2 6 5,-1 10 6,0 12-6,0 14-3409,3 11 3348,0-8-343,7 10-884,17 0 745,-4-16-919,26 1-45,-4-35 634,17-9 795,-25 0 0,-2-2 111,17-12 124,-17 3 0,-2-3 460,6-22-326,0 2 23,-16 4 733,-14 14 3001,-2 10-3616,-1-2-157,-1 14-107,-3 11-78,1 3 146,-9 30-124,2-2-39,-5 20-28,6-17 22,-2 9-44,6-26 11,-1 13 16,4-26 426,1 0-212,4-18-135,4-11-62,2-3 17,7-14 45,5-5-39,3 0-28,7-6-11,-1 16-18,2 7-16,-6 10 6,6 8 11,-4 10-6,11 18-11,-8 17 6,-6-1-6,-12 1 11,-10-11-6,0 3-10,-2-5 10,0-6 40,0-16-6,4-12-16,7-10-11,8-12 16,0 4 0,1 0-17,7-6 11,-2 7 1,-1 3-1,-9 11 12,16-5-18,-18 19-4,8 4-7,-4 11 12,11 9-34,-8-8-11,15 6 28,-4-14 11,15-2 1,8-11 10,4-10 0,-12-3 31,-17-1 1,-2-4 108,5-23-95,-2 2 79,-18-9 56,-18 22 44,-4-1-28,-4 8-128,0 10 56,-2 7-113,3 14-5,-7 15 11,-1 21-39,10-16 0,1 1-20,1 3 1,5 0-316,6 2 1,4-2-358,7 0 1,4-3-1583,22 16 2274,-12-25 0,-2-3 0,-3-6 0,0 0 0</inkml:trace>
  <inkml:trace contextRef="#ctx0" brushRef="#br0" timeOffset="112449">16713 5803 14227,'13'-49'1366,"1"0"1,-2 0-1,-3 4-520,-7 5 751,-5-6-829,-6 8 60,-6 9-509,-9 11-45,-6 8-207,-8 16-55,-6 12-1,-3 17-1495,21-6 0,3 2 1479,-6 14-198,14-10 0,4 0 198,7-3-12,12 30-17,12-21 29,1 0 22,8-17 61,-9-22 3217,7-11-3223,3-15 12,2-13 42,-15 9 0,0 0 126,6-20-128,-6 3 290,-10 9 273,-5 21-463,0-5-235,-2 17-56,-1 2 50,0 19 23,1 8-45,2 21-353,10-7 0,3 0-180,5 10-543,6-10 0,3-5 168,4-12-84,-2-8 1,4-3-440,5-9 0,2-5 1047,1-1 0,0-4 420,7-6 0,-2-3 84,-19 2 0,-2-2 264,2-4 0,-3-3 748,4-16 340,-2-13-425,-21 21 1,-5-1 128,-9-17-308,-14 0-537,-2 26 144,-12 6-128,-7 17-257,-2 10-3176,-3 17 3125,21 2 403,6 18-414,12-6 16,10 12 23,15-6-17,24-5 51,13-19-6,-7-11-6,-5-17 132,-14-16 120,2-12-134,-6 5 336,-2-8-375,-18 25 3409,-1-3-3555,-2 12-34,-3 14 102,-1 16-51,-1 8 5,-1-3 1,-2 5-480,-1 1 1,-1 4 137,-2 5 0,0 4 0,0-2 103,-1 3 1,0 1 53,1-5 0,-1 2 0,0-4 148,-4-1 0,0-5 39,3-6 1,-2-2 47,-8-1 0,-2-8 84,-11-17-11,-4-19 11,20-45-110,27 8 1,9-3-518,-4 7 0,4-1 487,7 5 0,5-2 0,0 4-42,7-1 0,1 2-102,-5 7 1,2-2-1,0 1-424,1 2 0,0 2 0,0 0-52,0 2 0,1 0 1,0 2-281,16-10 1,1 2 328,-3 3 0,-1 3 367,-12 7 0,0 0 282,4-2 1,-4 3 358,-8 2 773,7-6 336,-39 18 244,-9 2-1409,-7 5 1596,-10 9-1433,2 7-3565,4 6 3111,5 0 27,15-4 314,15 8-44,20-1-186,10 1-100,3-10 103,-11-19 1,-1-3-110,-3-4 84,27-19-16,-35-5-90,-2-2 123,-10-26-33,-14 20 3318,-2-7-3251,-23 15-185,10 22 22,-33 6-45,27 12-3,-3 8 1,2 5-14,5 18-15,7-8 1,4 2 2,6-3 1,5 1-170,3 1 1,3 0-20,3-1 1,5 0-905,4-2 0,4-2 1098,9-1 0,1-4 0,4 4 0,3-9 0</inkml:trace>
  <inkml:trace contextRef="#ctx0" brushRef="#br0" timeOffset="115036">16482 7112 9212,'-9'-5'5662,"3"2"-2984,6 3 1388,0 0-3685,-15-14-263,10 13-23,-13-5-28,13 16 90,-6 23-118,5-13 40,-3 27-51,10-23 56,6 10 50,7-16-22,1-7 426,26-12-359,-8-14-101,12-2 6,-14-8 196,-2-14-179,-12 13 58,-5-4 1,-3-2 87,-7-4-1,-8-13-128,-3 21 123,-19 2-197,11 16 41,-26 2-74,15 17-3397,-16 14 3369,11 16 0,3 16-153,10-6 164,12-16 0,2 2-22,3 4 0,4 1-17,1-1 0,4 1-215,4 5 0,5-4 78,4-11 0,4-5-115,5-5 0,2-4-78,21 2-191,-6-18 1,0-7 358,-10-4 0,-1-2-162,15-7 0,-1-3 380,-10-2 0,-4-3 43,-4 0 0,-4-1 111,-3-6 0,-4 1 9,1-11 10,-8-1 3104,-12 21-2582,-9 1-26,0 4-389,-4 6 205,6 12-484,2 12-1,2 2-11,-5 32-6,5-16 966,-3 20-965,3 5 5,1-9-6,0 15 12,2-25-17,1-12 33,1-11 68,7-15-68,0-4 17,13-18 0,3-6-11,9-15-17,-15 20 1,0 1 5,12-17 22,-7 15 0,0 1-5,4-1 5,10-7-22,-15 23-23,-12 9 6,0 6-11,-2 9 16,-2 1-5,8 25 12,-9-3 21,2 18-16,-10-10-11,-3-8-1,-2-11 29,2-12 50,4-9-33,5-11-34,6-11-12,3-2 29,22-28 5,-6 13-34,-7 11 1,0 0-17,13-9 5,-4 11-10,-7 9-12,-4 8 5,-4 11 6,1 9 12,-1 12-12,0 6 11,-3-3-61,11 12-17,-1-18-45,15 5-56,6-18 39,7-13 96,6-9 28,0-9-3365,-14 0 3421,5-13 27,-25 9 7,3-10 10,-18 10 73,-5 5-16,-5 6-45,-2 7 3319,-3 4-3415,-12 10 40,-1 6-29,-12 11-3391,3 15 3380,10-9-44,4 12 22,13-18-6,7 4 22,4-9 24,5-7 11,2-8 27,0-13 3398,0-10-3364,0-9 28,-3-7-28,-2 0 56,-1 1 50,-1 7 6,-3 6-33,-1 9-107,-3 7-79,-1 3-5,-1 9 28,0 9 0,0 13-22,0 11 11,2 5 0,4 1-23,6-6-11,9-10-16,9-12 27,8-12 17,8-16 23,0-11 5,-3-12-22,-6-5 33,-8-3 29,-8 3 66,-5 2-55,-7 16 50,-4 3-45,-4 14-67,-1 1-6,0 14-16,0 5 28,-1 18-3393,1 5 3348,0 5-149,4 0-411,4-4-936,7-11-2044,7-11-6252,3-12 8891,-5-7 1,-5-1 0,-11-1-1</inkml:trace>
  <inkml:trace contextRef="#ctx0" brushRef="#br0" timeOffset="115203">18658 6882 20246,'-3'-5'3887,"2"1"-3865,1 4-1573,-13-40-8280,15 37 8127,-11-33 0,15 43 0,-4-4 0</inkml:trace>
  <inkml:trace contextRef="#ctx0" brushRef="#br0" timeOffset="115853">18753 7478 23640,'37'-28'207,"-1"-1"0,0 0 0,-2 0 1,-1-1-1,-5 0-1257,-3-9 0,-6 0 1081,-2 5 0,-1-2 15,-3-5 1,1-5 0,-3 4-22,-3 8 0,-1-2 53,0-11 1,1-7 0,-4 7 336,-3 13 1,-3 2-186,0-10 0,-2 3-46,-5 7 462,-2 16-590,5 13-39,-5 24-6,1 18-11,-1 11 269,4-8 1,0 2-273,1 0 0,0 2-440,-2 14 1,0 3 434,2-20 1,0 0-1,0 1-23,-2 17 1,2 1-769,3 0 1,5-3 798,9-16 0,3-4 0,1 17 0,11-36 0</inkml:trace>
  <inkml:trace contextRef="#ctx0" brushRef="#br0" timeOffset="122071">16478 8503 21500,'2'-46'566,"0"1"0,-1 5 0,0 10-594,1 23 89,-1 18 79,2 14-44,0 25-66,-2-16 1,-1 2-247,-2 5 1,-2 1 234,-1 2 1,-1-1 2,-3-2 1,-2-2 2,1-3 0,0-3 9,-10 20-12,7-21 252,2-11 258,8-15-95,1-6-314,6-15-72,6-15-40,10-17 0,-5 17 0,0 1-58,14-23 69,-1 12 1,2 0-21,-9 14 1,2 0 0,9-10 0,1 2-3,16-6-122,-7 16 27,-11 13 56,-6 20 27,-4 14 1,-1 20 17,2 12-18,-10-24 1,-1 1-11,1-2 0,0 0-6,14 22-6,-2-14 23,-5-16 531,7-11-509,-3-18 64,15-10-63,4-16 32,4-11-33,-23 21 1,-1-1 21,16-25-27,-12 11 27,-12 8 1,-4 1 0,-2 3 16,1-21 17,-13 31-33,2 1 5,-5 5-5,5 7-68,-2 0-55,3 3 27,0 0 45,-1 2 12,-1 0-7,-1 3 24,2-1 16,0-1-17,1-1 281,1-1-270,-2 0-33,1-1-12,-1 0 18,-1 3 33,-3 9-17,-8 10 6,-14 26-17,5-10-3,5-7 0,0 1 14,0 10-39,0 10 0,10-10 12,16-8 21,12-11-3374,25-9 3380,-9-8 6,24-8 22,-7-12-28,-11 2 45,9-16 22,-28 1-10,2-12-7,-9-6 23,-7 0 17,-5 0 3364,-7 4-3364,-3 3-17,-5 4-34,-1 6 23,-1 8-23,4 7-33,1 7-23,0 6 18,-4 11 21,-9 11-33,-8 15-9,6-6 1,0 1 8,-9 14-17,10-10 1,1 0-206,-3 14 208,11-20 0,2 0-20,-1 23 1,36-6 22,2-20-9,9-12 0,7-5-61,-4-7 0,1-1 19,0 1 1,3-2-318,4-3 0,3-3 0,-4-1 68,-6 0 0,-2-2 126,16-1 0,-3-4-526,3-18-17,-20-7 337,-13 10 0,-2-2 307,-2-4 0,-1-2 154,-1-10 0,-3 1-20,-3 14 1,-1 0 78,0-9 0,-2 1 212,-2-6 12,-2-7 146,-2 5 72,-2-2-375,0 16 409,0-13-420,5 30 600,1-9-606,1 17-106,-1 2-45,-2 9 256,0 5-200,0 19-6,-1 15-39,-3-11 0,-2 3-22,-4 18 0,-2 2-961,1-5 0,-1-1 944,-1 1 0,1 0-59,4-4 0,3-3-660,1 7-390,8-5 0,5 2-3574,11 10 4683,-1-17 0,0-2 0,2-5 0,-3-8 0</inkml:trace>
  <inkml:trace contextRef="#ctx0" brushRef="#br0" timeOffset="122271">17849 8675 12616,'-4'-3'5820,"1"0"-7424,3 3 1615,54-63-84,1 37 112,-21 3 1,3-6 0,1 7-813,9 11 0,-1 5-1682,-2 0 1,-1 1 2454,-9 2 0,-2 0 0,4 1 0,-19 2 0</inkml:trace>
  <inkml:trace contextRef="#ctx0" brushRef="#br0" timeOffset="123171">18480 8494 24391,'-26'-33'358,"5"14"-347,7 38 17,4 10-17,6-1-22,4 16 11,4-14 0,12 12 39,9-20-3386,23 2 3370,-12-11-205,26-16 199,-38-4 67,17-16 6,-23 1-51,-2-3 225,-4-9-40,-8 14 117,0-4 3026,-4 15-3367,-1 5 380,-2 9-391,-3 8 11,-2 19-17,3-6-5,8 26 33,9-21-11,4 5 0,11-10 39,4-13-44,-5-3 21,18-13-4,-17-11 10,14-13-11,-10-7-3380,-3-5 3385,-10 9 7,0-10 83,-11 12-78,1-3-17,-7 11-83,-1 11-85,0 5 3000,0 3-3269,3 1-1641,13 7-145,5 3-343,14 9-194,1 1 1533,-6-5 482,3-5 1,1-2 1097,-1-3 341,26 2 1626,-28-13 206,-6-4-23,3-10-1365,-14 0-264,-6-1-157,-6 6-140,-4 4-386,0 4 50,-5 5-185,-4 10-39,-8 9-34,-2 13-3380,1 8 3403,9-6-6,6 17-11,12-19 22,9 11-11,7-19-11,6-10 17,-7-6 3449,1-10-3332,-8-14-78,-3 1 78,-6-20 90,-15-4-56,-1-2-72,-4 3 156,-4 0-208,10 24 7,-5-9-107,11 21-28,-1 0-431,3 9-404,1 6-1361,7 11-4273,7 10 6553,3-2 0,-5-9 0,-5-10 0</inkml:trace>
  <inkml:trace contextRef="#ctx0" brushRef="#br0" timeOffset="123454">19682 8567 17143,'0'-5'6564,"0"1"-4396,0 4-2095,-5-46-67,4 35 44,8-26-11,32 74-50,1 6 0,-14-17 0,-2 3-43,-4 0 1,-5 1-143,2 31 135,-10-4 77,-18-5 7,-16-31 50,-5-12 5,5-19 23,8-13 0,11-18-62,15-15-11,11-4-37,-2 30 1,2 1-160,3 4 0,1 3-773,16-7 941,14 8 0,-34 15 0,9 1 0</inkml:trace>
  <inkml:trace contextRef="#ctx0" brushRef="#br0" timeOffset="124038">20235 8953 23971,'12'-42'378,"0"0"1,0-9 0,-2 2-272,-3-4-543,-1 8 1,1 0 449,-1 10 0,1-1 18,2-4 0,0-3 0,1 2-4,1-2 0,-1 0 59,4-16 0,0 0 69,-6 22 1,-2 3 157,1-13 121,-9 24-446,-2 18 171,-6 13-132,-22 46-26,16-23 1,-1 5-422,0 1 1,-1 3 0,1 2 341,2 1 1,1 1 0,2 1-212,1 3 0,1 1 0,2 0-401,2 0 1,1-1-1,4 0-379,3-4 0,3-1 0,2-2-2746,8 12 0,4-5 3304,1-13 0,1-5 1,7 3-1,-13-19 0</inkml:trace>
  <inkml:trace contextRef="#ctx0" brushRef="#br0" timeOffset="124495">20001 8742 22105,'20'-46'398,"-1"0"0,15-2 0,5 7-822,-12 24 1,3 4 437,22-8 0,3 1-622,-14 7 1,1 1 623,9-4 1,1-1 0,-5-1 0,-3-2 76,-6 0 1,-3-3-77,-7 0 0,-5-2 95,8-21 73,-17 7 463,-11 12-335,-5 12 1084,-1 7-1319,1 5 329,1 5-368,1 10 17,-2 17-17,0 25-14,-1-4 1,0 2-243,0-13 1,0 1 238,-1 1 0,-1 3 1,-1-3-317,-2 1 1,-1-3 309,-1 6 1,0-1-9,2-10 1,1-4 30,0 8 219,4-21 179,8-13-179,10-14-146,15-13-11,17-15-91,-18 14 0,2 0 37,2-1 1,0-1-6,-1 3 0,-1 0-9,-3 4 1,-1 1-28,14-6 629,-12 15-679,-12 18 4,-6 8-245,-6 30-802,-4 9-1285,-5-17 0,-1 2 1731,-1-3 0,0-2 0,-5 11 0,3-21 0</inkml:trace>
  <inkml:trace contextRef="#ctx0" brushRef="#br0" timeOffset="128811">16733 9782 18123,'9'-46'1129,"0"0"1,0 4-1,-7 11-821,-16 24-145,-9 13 11,-14 13-79,12-1 1,-2 3-554,-4 7 1,-1 2 507,-3 7 1,2 3-15,0 4 1,2 2-26,4 3 0,4 1-6,6-2 1,5 1-6,4-3 0,6-1-6,6-5 1,5-2-118,4-5 0,6-2 117,5-4 0,4-4 12,5-5 0,3-4 19,1-2 0,1-5-8,1-5 0,-2-4 19,-2-3 0,-3-4 99,22-18 7,-17-7 32,-18-5-79,-15-3 17,-15-1 11,-11 2-16,-8 2 212,0 5 213,6 6 639,8 5-1036,10 7 466,10 3-556,11 0 1,14 0-46,12 1-3392,16 7 3387,-19 5 22,2 7-45,-12 14 22,-8 4-11,7 13-61,-9 14-23,-6-16-375,1 17 2944,-5-20-3851,4 8-628,-1-5-600,0-8 646,1-10 1371,2-10 801,6-20 85,-5 0 704,6-21 987,-5-3-650,-1-1-689,-2 2 521,-4 10-207,-5 12-280,-1 2-364,-2 5-320,-1 5-5,0 0 22,2 4 11,2 2-22,6 4 12,5 0 10,6-3 23,7-4 22,2-9 28,1-6 68,-3-10 33,-8-7 84,-9-14-163,-7 13 152,-11-13-11,-5 22-113,-9-1-3430,-10 10 3308,10 6 16,-15 15-28,22 0 0,-11 20 0,8 27-33,6-13 5,2 19-84,15-5 28,0-21-39,4-3 0,2 0 3246,15 3-3288,-2-15 0,3-3 110,12 3 7,-3-19 1,0-5 25,-2-7 19,-4-4 0,0-3 32,4-15 55,1-11 22,-10-3 102,-9-7-23,-8 11-101,-2 6 67,-5 14-55,-1 12-56,2 2-79,3 5 0,4 8 22,2 3-11,7 16 1,0 20 10,-4-7 12,-4 24-3382,-9-14 3371,-2-9 22,0-1-12,0-27 6,4-2 17,9-21-16,7-5-7,3-8 23,10-6-5,-5 6 3397,8-5-3392,2 4-23,-14 13-44,3 5 17,-19 11-46,6 8 24,-5 8-91,7 19-5,1-2-3482,6 7 3454,-2-18-2722,28 1 2711,-17-16-279,9-3 1,2-3 413,-1-5 27,6-6 0,0-3 39,-7-2-634,0-6 0,-2-1 668,-11 2 774,-4-5 1,-3-2-405,-9-13-292,0 0 23,-13 8 2069,-9 14-2081,-21 7-83,-10 8-34,-6 7-6,10 10 1,1 6 16,-10 14-723,13-6 1,3 1 677,0 12 873,19-11 0,5 0-884,4 0-2164,22 26 2119,10-35-1353,21 0 1410,-11-18 723,-9-12 1,-1-6-708,10-15-8,-11 4 0,-3-4 173,-7 0 0,-3-4-145,-1-4 0,-2-3 5,-2-5 0,0-1 922,-1-2 1,-1 0-872,0 1 0,-1 3 1560,-2 11 0,-1 2-1177,3-32-319,-6 39 118,0-8-185,-2 26-168,-1 3 62,1 10 690,-3 22-679,0 20-6,-1 5-241,1-9 1,0 3 265,1 6 1,0 0-21,1-10 1,1 1-69,3-1 0,2 2 0,2-6-301,15 18 246,-9-24 1,3-1-396,8-8 1,2-7-350,13-3 134,21-6 521,-28-19 0,-1-5 218,10-8 18,4-15 128,-20-7-57,-11 16 332,4-30-29,-15 29 499,-5-7-705,-2 19 161,-6 3-10,2 6-225,2 2-128,1 3-18,5 3-100,0 1 129,0 3 17,0-1-6,0 3 28,0-2-6,0-1 802,0-1-650,0-10-34,-1 4-17,1-8-78,-1 8 50,0 0-39,1 2-11,-1 0 44,1 3-50,-2-1-5,-2 1 5,-6 3-28,-1 0-5,-15 7-23,9-3 12,-4 2 5,11-1 11,7 1 11,-1 7-27,3-2-1,3 20 12,2-3-18,4 19-4,15 9 16,-4-19 0,0-13 0,3-2 0,16 1 11,15 0-245,6-11 256,2-9-5,1-12 8,-26-2 0,-2-3-2,12-8 10,-19 1 1,-3-3 5,-1-14-7,-4-12 7,-11-2-5,-17 2-6,-4 10 28,-23-14 0,11 20 11,-8-8-5,18 20-34,9 9 17,3 6-45,2 3 244,-1 0-255,-2 6 47,1 4-42,1 8-5,9 0 28,13-2-12,20-3-10,17-6-4,-24-4 1,2-2 19,10-2 0,-2-2-16,16-1 2,-20-1 0,-2 1 42,3 0-33,3-1-34,-16 5 34,-12 0-18,-8 7 1,-3 2 0,0 9 11,-1 6-22,-1 10-656,-1 16-605,-3-4-3633,0-8 1,-1-2 3650,-2 4 1,-1 2 0,4-30 0</inkml:trace>
  <inkml:trace contextRef="#ctx0" brushRef="#br0" timeOffset="139687">16528 11504 21013,'7'-60'851,"-1"11"-968,-7 53 133,-1 9 46,-1 15-23,-7 27-16,-2 1-18,-1 0 12,-2-3 174,5-22 0,-1-1 133,1 4 595,-6 9-527,16-45-6,0-8-296,0 0 173,0-28-151,0 2-65,1 3 1,0-2-25,3-7 27,6-15-5,4 24-17,4-3-11,5 7-40,6 7 12,-7 10-11,10 5-1,-8 15-10,13 16 21,-5 7 7,-3 6-6,-8 3-1,-10-9 7,1 4 5,-7-6-6,-3-11 51,-1-8 308,0-6-11,0-15-292,2-7-27,-1-6-12,3-4 6,4-1-23,12-6 1,-4 8-23,14-2 5,-15 21-61,31 0 45,-16 14 50,21 8-28,-25 6 1,1 12 4,-11-3 7,-1 10-12,-3 5-33,-6-12 44,-3-5-28,0-15 11,-2-8 108,5-6-74,0-3 28,19-21-27,-9 9-1,20-21-6,-11 14-10,3-1-12,-8 9-22,-10 9 16,-7 5 7,-4 5 60,6 13-49,3 5 16,11 13-22,7-3-6,9-2 6,-5-8 5,12-3 1,1-8 5,1-2 67,0-7-45,-20-4 62,-4-10-11,-7-7 17,1-25-6,-9-4 5,-11-12 102,-21 4-130,3 20-10,-11 4 100,-9 19-151,14 11-28,-11 2-6,16 25 12,14-6-23,-5 13-257,10 13-135,8-3-3785,11 20 3657,5-21-289,7-13 0,4-5 433,5-2-22,12-5 1,1-4 235,-4-10 123,2-6 0,-1-5 157,-12-5 170,-3-6 1,-3-3 14,-10-2 336,4-25 72,-16 12 326,-1-18-399,-2 11-50,-1 3-291,-1 24 113,0 7 3089,-1 9-3550,1 4 80,0 13 16,0 15-6,0 18 28,3 13-25,0-28 1,2 1-735,10 27 731,0-15-27,17 0 44,-11-27-17,7 2 34,-6-17 45,7-21-34,2-7 17,9-21-39,-13 8 11,-4 0 0,-2 0-11,-1 3-9,0-1 1,-1 3-9,-8 16-17,1-2-168,-9 14-252,-2 5 748,2 3-2484,11 13 179,3 4 0,17 9 90,5-5 161,7-6 769,2-8 1080,-4-5 342,-13-7 2448,0-8-425,-16-3-332,3-9-1282,-10 7 896,-2-5-1355,-4 12 134,1-1-330,-4 7-197,-2 5 18,-2 7-3410,-3 11 3371,2 1-214,1 22-51,6-19-2295,15 35-2051,2-25-962,5 7 5589,-4-14 0,-15-21 0,0-3 0</inkml:trace>
  <inkml:trace contextRef="#ctx0" brushRef="#br0" timeOffset="139862">18870 11277 17585,'0'-7'5098,"0"2"-4746,0 5-979,0 0-1188,-7-35 17,10 31-1580,-2-22 3378,17 43 0,-12-11 0,0-1 0</inkml:trace>
  <inkml:trace contextRef="#ctx0" brushRef="#br0" timeOffset="140470">19089 11492 16268,'1'6'3612,"0"-1"-1654,-1-5-1689,13 40 155,4-26-149,17 27-29,3-41-117,5-11 61,9-14-39,-12-4 68,-1-9 122,-21 5 24,-8 7-136,-6 4 186,-7 4-62,-14 0-219,-6 2-38,-15 5 4,0 10-38,2 8-51,5 7-5,12 1-1,5 19 18,10-5-18,3 19-10,10-4 10,7 2-33,3-9 23,23 10 22,-2-20-1719,-8-11 0,3-1 1708,-2-8 0,1-3-6,2-3 0,2-3-99,0-4 1,0-2 115,0-3 0,-2-3-3,0-4 0,-3-2-179,-2-3 1,-2-2 197,-3-2 1,-3-1 36,-2 0 0,-4 0 120,10-28 152,-11 8 3149,-8 6-3127,-5 12 197,-5 11-381,1 8 459,-1 7-583,0 3 38,3 1-111,-1 5 17,2 8 5,10 14 7,3 0-18,11 1 0,5 1 9,-5-6 0,2-1-284,12 12 0,0 1 152,-9-6 1,-6 1-259,-6 1 1,-10 2-1138,-18 5 1,-9-2 1523,-8 0 0,-4-3 0,5-9 0,1-3 0,-15 6 0</inkml:trace>
  <inkml:trace contextRef="#ctx0" brushRef="#br0" timeOffset="146779">16682 12893 14365,'2'-9'2865,"6"-27"0,0-5-1684,-5 6-696,4-10 0,-1 1 377,-11 14-503,0 11 77,-5 8-329,-2 9-102,-25 26 1,5-2 2,-12 19 1,-2 5-275,22-23 1,0 3 226,-8 11 0,-4 7 0,6-3-34,10-6 0,3 0-28,-6 14 0,6 0-28,15-13 1,7-3-180,26 21 151,-2-30 0,7-6-25,9-4 0,3-5-250,-6-2 1,2-4 361,4-6 1,4-4 0,-3-1-421,2-4 0,-1-2 531,-4 0 0,3-2 0,-5 0 96,4-7 1,-7-1-48,-11 6 0,-3-1 307,14-24 113,-26 5-286,-8 4 258,-10 4-432,-16 17 0,-18 15-33,-9 10 17,-9 14-29,13 8 635,16-4-679,12 13-11,18-13-23,11 9-22,19-14 44,0-11 17,0-9 1,1-4 61,15-8 17,-15 0 0,-2-2 1257,10-17-1083,-14-6-1,-13-6 96,-12-13-202,-5 16 112,-11-13-23,-5 21-106,0 3 169,-8 0-174,11 15-90,-6 0-62,-2 22 40,7-2-40,-12 25-50,12-2 28,3 1-3426,6-2 2575,29 15 134,9-20 283,-2-6 1,4-3 161,2-11 0,1-5 185,3-4 0,0-4 179,-1-1 1,-2-3 108,-5-3 1,-2-1 404,14-16 228,-18 0-56,-13 3 3189,-11 5-3451,-7 5 34,-3 7-405,-1 4-83,-2 10 11,-2 10-17,-1 12-17,2 10 0,5 5-45,10 0 34,13-4 40,14-6-12,13-10 28,8-9 33,1-13 40,-3-14 39,-3-11 73,-7-11-62,-12 4 6,-7 1 308,-8-21-252,-8 17-51,-3-20-55,-7 30-90,-2 11-331,2 8 62,3 4-1182,1 12-930,1 10-3394,0 13 4938,3 0 0,-2-12 0,3-9 0</inkml:trace>
  <inkml:trace contextRef="#ctx0" brushRef="#br0" timeOffset="147362">18133 13044 17423,'1'-4'5859,"-1"0"-4504,0 4-1467,5-47 106,1 44 23,8-28 6,4 71-7,-6 3-4,-1 2 16,-12 5-23,-7-10-16,-1 3 17,1-13 55,3-15 152,7-10 39,8-14-22,11-10 61,12-12-31,-10 8 1,1-1-9,16-17-162,-4 4 16,-9 13-55,-12 14-63,0 2 1,5 9 22,2 8 1,3 2-1,11 8-6,-3-2 1,11 0-12,0-3 1,7-7 5,-18-4 11,9-10 11,-20-6 12,4-14 22,-6-12 22,-4-17-47,-9 22 0,-1-3-227,-1-4 0,0-1 257,-1-1 1,0 1 24,0 4 1,-1 1 182,1-23 112,-3 18-314,-3 19-5,0 10-152,-1 11-16,-1 8 72,-1 12-16,0 21-62,6 23-9,4-21 1,5 1-305,4 5 1,6-1 23,6 3 1,4-1-177,4-2 0,1-2-269,-1-2 1,-2-1-379,-3-4 0,-4-2-843,-6-6 1,-4 0 2066,2 14 0,-11-22 0,-4-9 0</inkml:trace>
  <inkml:trace contextRef="#ctx0" brushRef="#br0" timeOffset="148327">19026 12986 15653,'-49'-25'2164,"1"0"0,6 3 0,6 4-1526,8 4-481,19 4-179,24 0-12,23-4 6,-7 6 0,3 0-6,7 0 1,1 0-212,3 1 1,-1 1 196,-4 1 1,-2 0-102,-2 1 1,-4 0 33,5 0-860,-7 1 757,-24 2 229,0 1 437,-8 0 695,-11 0 66,-2-4-386,-11-4-437,9-1 292,-2-4-67,6 4-527,3 2-241,4 2-17,8 10 163,1 3 22,13 20-5,8 11-62,-5-10 0,0 2-78,16 20-132,-12-17 1,4 5 0,-5-7-3090,7 11 3349,0-2 0,-4-3 40,-16-13 100,-7-11-44,-3 1 67,-11-13 61,-14-14-156,4 2 140,-23-26-118,26 17 123,-15-23-89,25 22 3164,-2-3-3315,11 7-1,11 2 12,37-14 16,-14 10-5,1 5 0,2 0 5,18 1 6,-21 6 0,1 1 14,-1-1 0,-1 1-3,27-5-39,-16 1 17,-5-3 17,-11 1-1,-5 1 34,1-4 34,-10 4 73,4-4 95,-14 2-23,-6 1-117,-2 0-3236,-8-8 3219,5 10 124,-7-8-124,10 12-40,-1-1-44,5 6-112,0 0 124,-2 12 3380,5 27-3415,4 0-10,2 11-51,17-6 67,-11-22-67,16 13 78,-12-22 40,5-3-12,0-8 1,-4-6-12,8-10-3347,6-12 3358,-5 4 107,14-13 61,-25 20 12,3-3-101,-14 12 61,-5 4-139,-2 3 38,-1 15 18,-9 29-60,2-13 1,0 1 1361,-1 3 1,-2 1-1436,-4 11 1,-1 2-1149,1 0 0,0 4 1202,1-2 0,0 5 0,1-6 0,0-5 0,2-2 0,2 1 0,0-1 0</inkml:trace>
  <inkml:trace contextRef="#ctx0" brushRef="#br0" timeOffset="153213">16358 13218 15071,'-59'-1'237,"-1"-1"1,1 1-1,0-1 1,0 0 0,12 1-9,3 1 101,9-1 1,2-1 50,5 2 1103,-12-3-1304,37 0 410,22-5 188,42-4-461,-9 4 1,10 0-1,-2 0-956,-11 1 0,-2 0 0,4 1 674,-1 0 0,3 0 0,3-1 0,5 1-337,-9 2 1,4-1 0,4 1 0,1-1 0,-1 1 0,-2 0 0,-5 1 305,8-2 0,-6 1 1,1 0-1,9 0-213,-15 0 1,5 1 0,5-1 0,2 0 0,1-1 0,0 1 0,-1 0 0,-4 1 0,-4-1 207,5 1 0,-4 0 0,-3 0 0,0 0 0,2 1 0,2-1-181,2 0 0,1 0 1,2 0-1,1 0 0,0 0 1,-1 0-1,0 0 181,0 1 0,-1-1 0,1 1 1,-1 0-1,0-1 0,0 1 1,0 0-78,-3 1 1,1-1-1,0 1 1,-1-1-1,0 1 1,-1 0 0,0-1 78,5 1 1,0 0 0,-1-1 0,-1 1 0,-1 0 0,0 0 1,4-1 0,0 1 1,-2-1-1,0 1 1,-3-1 3,6 0 0,-3 0 0,-1-1 0,-3 0 235,6 0 1,-2-2-1,-4 1-220,9-2 1,-6 0-23,-21 1 0,-4 1 1188,16-2-2426,-37 3-4033,-12 2 5271,-19 1 0,1 0 0,3 0 0</inkml:trace>
  <inkml:trace contextRef="#ctx0" brushRef="#br0" timeOffset="156188">16564 14319 19344,'-2'-38'1257,"0"1"1,-2-23-916,4 60 705,0 0-1176,1-5-61,-1 4-600,2-3-1433,-2 3-136,1 12 1861,0-4-337,3 15 62,-2-1 499,1-2 190,1-2 128,6-7 40,-1-5-22,3 1 190,-3-3 40,-4-2 951,1 0 1412,-4-1-1625,-1-3-677,0 0 319,-2-9-49,-7-11-461,1 4 370,-16-17-386,11 21 66,-14-9-4,1 12-152,-6 3-34,-1 6 6,-11 16-244,-5 14 224,17-8 1,-1 3-12,-6 8 0,2 2-31,7 0 1,3 1-4,4-2 1,4-1 8,3 14-22,22-11 16,7-13 68,13 0 100,12-11-8,-5-16 0,1-6-53,19-6-164,-19 1 0,1-4 256,3-7 0,-2-1-326,-9 7 1,-1 0 356,9-10 0,-4 0 152,-3-6 248,-16 10-456,-9 12-107,-4 6-66,-2 8 74,1 2-220,0 13 871,0 8-703,0 7-196,11 29-242,-3-23 160,4 1 1,2 1-681,12 14 359,0 0-96,-7-20 0,4-3-596,3-4 0,2-3 375,2-2 0,3-4 280,8-1 0,2-8-1235,-2-9 0,1-5 1924,4-5 0,-2-2 56,-7 2 0,-1-3 420,9-10 0,-3-3 849,-2-13-701,-15 13 1,-4-1-85,-10-7 640,-29-10-914,2 27 138,-12 0 0,-6 4-191,0 10 0,-1 4-199,1-4 0,-1 2 1394,-7 7 0,1 5-1354,-9 10 397,2 5-471,20 7 1,4 3-23,5 2-3,4-5 0,4 3-25,11 20-11,12-12 170,13 12-176,14-25 62,-1-13 44,-1-16 1,2-8-28,-7-3 0,0-3-387,14-11 1,-1-4 461,-7-4 0,-4-2-36,-7 8 0,-4-4 137,3-22 0,-6-2-104,-3-3 15,-8 20 1,0-5-1,-2 4-1259,-3 5 1,-2 2 1201,3-2 0,-2 2-181,-1-18 212,-3 36 90,0-5-208,0 16 372,0 1-500,0 28 145,-1 33 0,-1 1 690,1-6 0,0 1-756,0 10-151,2-19 1,1 6-1,1-3-180,5 2 0,3-1 110,-1-4 0,3 2 0,3-4-334,11 3 0,6-6-250,5-7 0,4-5 14,5-6 1,1-5 430,3-6 1,1-5 389,1-8 0,-2-4 227,-1-6 0,-3-3-3,-11 2 0,-2-4 616,4-12 1,-4-5 237,1-18-558,-14 15 1,-2-1-121,-9 8 1,-5 2 386,-9-24-230,-13 10-241,-16 13-173,1 13 50,-20 9-87,22 15 1,-1 3-40,-1 1 0,0 4-22,-5 6 0,3 5-14,10 1 0,3 2 11,4 2 0,3 1 0,4 0 0,3 0-40,2 30 1,20-10 22,16-10 12,19-14 7,-17-20 1,2-4 8,2-6 1,1-6 7,1-5 1,-1-4-184,-1-7 1,-4-4 247,-2-4 0,-5-5 11,-3-3 0,-5-3 3,-3-5 1,-4 0-4,-2-3 0,-2 1 6,-3 1 0,0 0 19,-1 5 1,-1 2 2,-1 5 0,0 3 1655,0-13-1437,-4 5 382,3 28-784,-1-1 143,2 19-110,0 14 33,5 19-16,2 21-6,2-1-210,1-4 1,2 2-657,-3-13 0,1 2 224,0-3 0,2 3 1,0-2-1037,3 10 1,4-3-3222,12 5 1,1-6 2288,-13-18 0,3-4 1608,14 1 0,0-12 2928,-8-27 1760,6-17 375,-21-18-757,-10-8-956,-10-6 74,-5 2-1156,-3 4-342,2 12 2960,5 12-3648,5 14-213,3 10-57,6 7 46,11 10 16,16 10-50,16 16-12,-20-13 1,1 1-303,1 4 1,-1 1 234,-3 0 1,-2 1 30,-5-1 0,-2 0 26,1 20 106,-22-12 5,-6-17 152,-26-13-51,10-16-34,-7-11 734,16-14-789,9-4-46,12-3-16,10 3-22,4 9-214,32-7-478,-4 14 327,-10 8 1,1 2-211,-5 5 1,-1 2-1011,31-1-555,-8 5-325,-6 5 588,-12 0 969,-9 3 1227,-13-1 1261,-7-2 1410,-10 1-1999,-1-1 983,-9 1-843,-1 0-420,-1 0-314,0 1-224,6 0-83,4 0-18,5 2 62,7 1 34,8 2-74,4-4 85,28-3-56,-11-10 39,16-4 84,-16-7 185,-9-7-241,-12 8 163,-7-6-29,-8 11-106,-8-3-112,-6 4-17,-18 3-50,9 3-6,-16 7-22,15 7-11,-4 7 5,5 8-17,8 7 18,7 4-29,9 5-6,11 3 29,13-3 0,16-2 38,14-9-126,-24-19 1,2-2 92,1-3 1,0-2 24,-2-3 1,0-4 2,24-9 50,-6-12 23,-9-10-22,-21 7 0,-3-2 33,5-29-50,-7 0 89,-11-2 185,-12 10-201,2 10 128,-11 1-78,7 27 124,0 2-264,4 7-67,3 3-107,2 4 118,4 8 28,3 2 6,16 21-17,15 3-288,4 3 226,0-6 0,3 0-67,-15-10 0,0 1-249,13 17 0,-5 2-76,-4 6-85,-50 3 1,-10-3-1,11-21 1,-15 2 0,-1-1-1</inkml:trace>
  <inkml:trace contextRef="#ctx0" brushRef="#br0" timeOffset="156569">20318 14010 19787,'0'-4'5304,"0"1"-4811,0 3-409,-26-32-67,19 24-68,-19-24 35,29 35 38,6 6-11,4 2 17,20 15-25,-4-4 0,4 1-6,3 3 0,0 0-171,3 1 0,-1 0 154,-1 0 1,-4 0-136,-8 2 1,-2-1-36,10 14-118,-10 6-5355,-56-6 5663,10-18 0,-14 9 0,23-26 0</inkml:trace>
  <inkml:trace contextRef="#ctx0" brushRef="#br0" timeOffset="156736">20402 14023 21971,'-11'56'-1967,"1"0"1,-1 1 0,0-3 0,-1-1 0,1-7 315,0-11 1,1-6-1,-7 15 1,12-32 0</inkml:trace>
  <inkml:trace contextRef="#ctx0" brushRef="#br0" timeOffset="163737">16452 15622 19182,'-5'-56'1163,"0"0"0,-2-5 1,1 9-761,1 27-62,-2-12 509,6 14-547,0 9-68,1-1-263,0 11-64,0 3 25,0 11-3131,1 30 3220,-1-3-3,-4 15 1,-2 4-509,0-15 0,-1-1 495,-2 9 0,-2 2-212,-1-5 1,0-1 208,2-12 0,1 0-6,0 5 0,0 0-3,2 1 1,3-2 10,1 3 2655,5-1-2660,2-32 1472,0-2-961,3-11 484,5-11-922,2-5 5,4-6 1,2-2-34,4-5 11,6-7 0,1 1-45,-3 7-3,3 1 1,1 2-4,4 7-16,13-3 0,-19 18 22,13 13-22,-13 11 0,12 12-1,-12 10-4,-5 4 10,-8-5-22,-3 4-22,0 2 44,-5-13-11,4 6 6,-9-28 28,1-1 11,-2-4 22,5-12-50,-3 1 17,13-28-34,-3 7 17,8-12-22,-4 13 27,-4 11 12,-6 9-50,-4 6 27,0 9 12,-1-1-12,3 7-5,3 1-34,7 5 39,8-2-5,13-2 6,10-10 27,-3-6-17,-14-2 1,2-3 8,-2-3 0,-1-2 25,25-16-5,-8-8 5,-30 1-16,-10-3-1,-7 8 152,-11-16-118,4 28 56,-12-14-68,4 27-21,-8 1-23,0 7 5,-17 11 1,0 10-15,10-2 1,2 3-9,-14 21 3,22-17 0,6 1-30,10 19-124,22 0-532,20-4-704,-10-23 1,4-3-2888,5 0 1,2-2 4290,-3-3 0,-1-2 0,10 2 0,-20-7 0</inkml:trace>
  <inkml:trace contextRef="#ctx0" brushRef="#br0" timeOffset="165277">17851 15781 22447,'21'-42'700,"-1"-1"0,-1 3 0,-6 13-560,-12 25-196,0 2 45,-4 16 22,2-1-27,-6 25-410,0 13-168,2-8-832,1-11 1,1 0-7352,7 6 8777,2 2 0,0-19 0,0-12 0</inkml:trace>
  <inkml:trace contextRef="#ctx0" brushRef="#br0" timeOffset="165471">18250 15570 17300,'-4'-7'4671,"1"2"-4475,3 5-454,0 0-392,-52-47-2313,39 57-3931,-39-27 6894,51 60 0,1-15 0,0-12 0</inkml:trace>
  <inkml:trace contextRef="#ctx0" brushRef="#br0" timeOffset="166495">18699 15815 16017,'0'-5'6582,"0"1"-5944,0 4-229,-27-68-275,10 48-17,-9-18 1,-4 5-6,-1 31 53,-13 7 1,-1 4-133,5 0-22,-3 6 1,5 4-3421,21 2 3387,-3 4-18,22-3 29,10-7 45,19 0 67,3-7 61,12-8-61,-16-5 145,4-9 214,-2-6-398,-10 6 3397,1 0-3459,-20 12-6,-1 3 29,4 17-1,-2-1 28,4 33-81,-6-15 1,-4 3-10,-1 5 1,-2 1-11,0 1 0,-2 2-183,-8 6 0,-5 3-1436,0-11 1,-2 2 0,1-2 1304,-5 10 0,-3 2 65,6-16 1,-3 5 0,-1-3 0,3-8-764,0-6 1,1-4 1103,-5 13 0,2-14 37,7-35-68,25-32-781,10-8 0,5-7 746,-5 18 0,2-1 0,2-2-14,7-12 1,3-2 0,1 1 171,0 3 0,2 2 0,-1 2-149,-6 8 0,0 3 0,3-1 15,1 1 0,4-1 0,0 1 0,-5 5 8,3-1 1,0 1 20,9-7 1,4-5 0,-4 6-63,-11 10 1,-1 3 186,11-10 0,-3 2 1716,1-1-1344,-9 10 1262,-18 15-1564,-2 3 2949,-6 7-3005,-3 11 643,0 0-766,0 11 78,0 38-100,0-9-295,-1-9 1,-1 2 268,0-9 1,-1-2-1,-1 0 0,0-1-19,-6 25 5,4-18 73,2-12 280,3-19 229,2-3-133,12-20-399,5-5 34,24-26-33,-4 7-146,-14 16 1,0 2 122,5-2 22,-1 6-5,-13 11-33,3 6 22,-3 11-17,1 12-23,-2 8 18,5 10-1,-6-14 6,5-1-6,6-14 40,23-11-6,-6-3-17,14-10 143,-10-24 0,-3-9 140,-19 15 1,0-2-213,7-13 0,2-6 0,-6 5-37,-13 12 0,-5 0 69,3-12 1,-3 3 151,-3 2-3,-2-1-50,-4 15-79,-2 12-89,-1 8-107,1 5 391,0 4-380,-8 22 72,2-3-21,-4 16 0,-1 4-14,6-10 0,1 1-36,-3 15 0,2 0-118,6-8 0,3-3-345,4-1 1,3-2-449,4-2 0,3-3-2657,23 21-6213,4-13 9017,-12-15 1,-10-12 0,-16-7 0</inkml:trace>
  <inkml:trace contextRef="#ctx0" brushRef="#br0" timeOffset="166712">19629 15624 23536,'40'-21'221,"0"1"0,0-1 1,17-8-1,-4 5-98,7 6-50,-2 2-73,-8 4-218,-11 3-1016,-14 4 1234,-13 8 0,-8-2 0,-5 3 0</inkml:trace>
  <inkml:trace contextRef="#ctx0" brushRef="#br0" timeOffset="179411">6066 6443 10779,'-51'12'987,"1"1"1,-1-1-1,0 1 1,-1 0-1,0 0 1,1-1-1,5-2-222,-12 1 0,5-1-804,9-2 0,1 0 439,-1-1 1,5-3 1519,7-2-1494,9 0-155,12-2-131,36-5 17,1 1-104,10-2 0,6-1-3,5-1 1,4-1-782,-2 1 0,4-1 1,3 0 752,-7 1 0,2-1 1,1 0-1,2 0-511,-6 1 1,2-1 0,1 0 0,1 1 0,1-1 501,5-1 1,1 0-1,1 1 1,1-1-1,0 0-2,-6 1 0,0 1 0,1-1 1,0 1-1,1-1 0,0 1-284,2-1 0,0 0 0,1 1 0,0 0 0,0-1 0,-1 1 279,1 0 1,0 0-1,1 0 1,-1 0 0,-1 1-1,0-1-184,-2 0 0,0 1 0,0 0 0,-1-1 0,0 1 0,-2 0 181,7-2 1,-2 1-1,0-1 1,-2 1-1,-1 0 59,5-1 1,-2-1-1,-1 1 1,-3 0-48,5-1 0,-3 0 0,-3 0 516,5-1 0,-7 1-503,-16 3 0,-7 1 1879,2 0-1733,-21 3 2587,-13 3-2666,-9 3 1724,-10 0-1785,-12 3-28,-16 4-6,16-2 0,-3 1-396,-13 3 1,-3 1 384,8-2 0,-3 1 0,-2 0-13,6-1 0,-3-1 0,0 0 1,-2 1-741,-7 1 1,-1 0-1,-2 0 1,-1 0 741,8-2 1,-1 1 0,0-1 0,-2 0 0,1 0-193,-3 1 0,1 0 0,-2 0 0,0 0 0,-2 0 206,3 0 1,-3 0-1,-1 1 1,1-1-1,1 0 1,5-1-251,-8 2 1,5-1 0,0 0 0,-3 1 251,1 0 1,-4 0-1,-1 1 1,3-1-1,5 0 0,-4 2 1,4-1 0,-1 0 2,5-1 0,-1 1 0,-1-1 0,2 1 3,4-2 0,2 0 0,-1 1 0,0-1 0,-1 0 0,-1 0 0,2-1 0,3 0 6,-15 3 0,4-1 8,-5-1 0,9-2 584,24-6-593,14-3 1,24-3 10,23-6 1,13-2 351,0 1 0,5 0 1,1-1-371,-4 1 0,0-1 0,4 0-200,-7 2 1,5 0-1,1 0 1,0 0-1,-2 1 209,3-1 0,-2 0 0,1 1 0,2-1 2,0 0 0,2 0 0,2 0 0,1-1 0,1 0-110,-8 2 1,1-1 0,2 0 0,0 0 0,0 1 0,0-1-1,-2 0 103,3 0 1,-1 0 0,0 0 0,-1-1 0,1 1 0,1 0-1,-2 0 0,1 0 1,2-1-1,-1 1 1,-1-1-1,-2 1 1,-4 1-264,13-3 1,-5 1 0,-1 1 0,1-2 257,5 0 0,2-2 1,-2 1-1,-4 1 23,-2-1 0,-4 1 0,1 0-15,5-3 1,0-1-1,-2 1 324,-9 0 1,-3 1-1,-4 0-332,-4 0 1,-4 2 1878,17-10-2178,-41 18 609,-4 3-306,-14 12 0,6-6 0,-6 5 0</inkml:trace>
  <inkml:trace contextRef="#ctx0" brushRef="#br0" timeOffset="181262">6207 7157 7533,'1'-4'2865,"0"0"3755,-1 4-4710,1-29-1053,-4 18-318,-1-21-190,-6 25-100,-5 2-160,0 3 210,-22 3-3508,3 6 3294,-8 1 45,-8 14-46,21-2-19,-6 3 1,14 6-60,11 7-34,3 3-30,13 7-6,14-11-50,19-4 4,-1-9-21,3-10 0,4-4-1095,1-4 0,2-1 1122,-2 1 0,2-2-43,8-3 1,-2-4 1187,-20-1 1,-1-2-1042,6-4 0,-1 0 39,15-10 135,-6-7 277,-21-4-165,-6 0-1,-11-3-150,-12 14 2995,-7 0-2895,-2 6 362,-10-4-395,4 7-152,1 4 12,-1 7-51,1 9 12,-9 9-23,5 3-12,-12 22 12,13-10-5,-6 13-23,13-16 17,7-10 78,8-4 112,7-11 17,11-3-62,12-10-83,-2-2 117,22-16 39,-22 6 62,8-7 22,-22 9-33,-10 5-85,-3 5-117,-3 5-78,-1 2-73,0 4 72,0 2 29,1 6-1,0 0-5,0 14 0,1-10 6,4 14-12,1-14 6,6 3 40,1-9-12,-1-4 61,19-12-55,-11 0 95,31-24 5,-25 6 23,8-15 146,-24-5-169,-10 13-72,-6 1 106,-11 10-73,6 11-11,-5-3-45,10 9 12,1 1-40,4 4-95,0 0 84,7 13-6,7-1 12,14 11 11,12-1-12,6 0-22,1 2 1,-8-1-7,-16 1-16,-14 1-67,-20 1-169,-15 3-397,-19 1 78,2-6-1109,7-7 0,-1-2-6229,-6 1 7932,-11 4 0,34-13 0,14-4 0</inkml:trace>
  <inkml:trace contextRef="#ctx0" brushRef="#br0" timeOffset="181695">7341 7186 15614,'0'4'4817,"0"-1"-684,0-3-3847,5-26-85,3 6-27,3-26-17,2 6-22,-4-8-18,-3-3 23,-4 2 62,-3 7-34,-3 10-90,0 12 169,-3 6-186,3 8-66,0 2-6,2 6 11,0 9 5,0 10-27,-1 15 22,2-1-12,0-3 1,2 2 6,5 16 10,-2-15 1,3 0-23,7 6-151,21 10-106,-3-21-320,17 10-588,-5-18-806,-4-8-5238,0-11 7226,-16-7 0,-6 0 0,-15-1 0</inkml:trace>
  <inkml:trace contextRef="#ctx0" brushRef="#br0" timeOffset="181912">7345 7172 24195,'-11'-33'350,"-1"1"0,5-22-182,51 47-17,10-4-11,6-5-95,-27 6 0,1-1-260,0 1 1,-2-1 214,18-4-696,2 6 696,-36 19 0,4-6 0,-21 9 0</inkml:trace>
  <inkml:trace contextRef="#ctx0" brushRef="#br0" timeOffset="184770">15605 2806 9295,'-60'-10'1267,"1"1"1,1 0 0,1 3-568,14 5 1,1 3-24,0-1 1,2 0 75,4 1 0,3 0-434,-6 1 1405,46-1-1449,21-2-1319,24-2 0,20 0 1,-7-1 1113,-9 2 0,2 0-27,-9-1 1,6 1 0,5-1 0,3 0-1,-2 1-223,-4 1 0,2 0 1,1 1-1,-1 0 1,0 0-1,-4-1 191,-2 1 0,-4-1 1,-1 1-1,3-1 0,3 1 3,3 0 1,4 0-1,4 0 1,1 0-1,-3 0 1,-4 0-1,-8 0-309,11 0 0,-9 1 0,8-1 301,-14 0 1,6 0-1,3-1 1,2 1-1,0-1 1,-1 0-1,-5 0-12,5 0 1,-3 0-1,-2-1 1,2 0-1,3 0-161,-4 0 1,4 0-1,1 0 1,0 0-1,0 0 1,-1 0-1,-3-1 164,9 0 1,-2 0 0,-2-1 0,-2 0 0,-1 0 246,-1 1 0,-3-1 1,-1 0-1,1 0-194,4 0 0,1 0 0,-2-1 0,-8 1-30,-1 0 0,-4-1 3,14 1 0,-23 0 1332,-52 1-1473,-21 4 1,-9 0 71,-2 0 1,-6 0 101,10 1 1,-5-1-1,-5 1 1,-3-1-5,7 1 0,-4-1 0,-3 0 0,-1 1 1,-1-1-1,2 0 0,4 1 59,-5-1 1,3 0 0,1 1 0,-2-1 0,-6 0-41,12 1 0,-4-1 1,-4 0-1,-1 1 0,0-1 1,-1 1-1,3-1 1,2 1-1,4-1-164,-14 1 1,6 0 0,1 1 0,0-1-1,-3 0 202,10 0 0,-2 0 0,-1 0 0,0 1 0,-1-1 0,1 0 0,1 1-143,-6 0 1,0 0 0,0 1 0,1-1 0,0 0 0,1 1 168,4-1 1,0 1-1,0-1 1,1 0-1,2 1 1,2-1-29,-9 1 1,2 0-1,2 0 1,0 1-53,-2-1 1,-1 1 0,2 0 0,4 0 100,2-1 1,4 0 0,-1 0 105,-3 1 1,-1-1 0,4-1 904,-5 1 0,16-7-741,31-11-332,36-3 1,18 2 274,4-2 1,9 0-229,-9 5 1,8-1 0,5 0 0,1 0 0,-3 2-43,-8 1 0,-2 1 0,1 0 1,2 1-1,6-1-43,-10 1 0,5 0 1,3 0-1,3 0 1,0 0-1,1 0 1,-1 1-1,-2 0 0,-2 0-22,6 1 1,-2 0 0,-1 0 0,0 1-1,-1 0 1,0 0 0,1 0 2,-1 0 0,1 0 1,0 1-1,-1-1 1,0 1-1,0 0 0,-1 0-51,-3 1 1,1 1 0,-1 0 0,-1 0 0,-1 0 0,-1 0 0,-1 1 193,7-1 0,-2 1 1,-2-1-1,1 1 0,1 0-297,-2 1 1,2-1 0,0 1 0,0 0 0,-2-1-1,-2 1 223,8 0 1,-4-1 0,-1 1 0,1 0 39,4 2 0,2-1 0,-4 2 0,-9 0-169,-4 1 1,-5 2-106,15-2 1,-22 3 355,-75 12-316,-10-10 1,-15-2 0,-3 0 87,9 0 0,-2-1 1,-2 1-1,-5 0 14,17-1 1,-3-1 0,-3 0 0,0 0 0,-1 1 0,-1-1 0,2 1-5,-3-1 0,1 0 1,-1 1-1,-1-1 0,1 1 1,-1-1-1,-1 1 20,4 0 0,-2 0 0,0 1 0,0-1 0,0 0 0,0 1 0,2-1 1,1 0 31,0 0 0,0 0 0,2 0 0,0 0 0,1 0 0,0 0 1,-1 0-65,-5 1 0,0 0 0,1 0 1,0 1-1,-1 0 0,-3 0 171,9 0 0,-2 0 0,-2 1 1,-1 0-1,2 0 0,1 0 1,3 0-1,3-2-255,-15 4 1,5 0 0,2-1 0,-4 1 119,6-2 0,-6 1 1,-1 0-1,3 1 0,7-2 1,12-1 726,-5 4 1,24-5-334,43-10-325,17-2 192,-2-3 1,7-2-1,5-2-239,6 1 0,5-2 0,4-1 1,0 1-57,-8 2 0,1-1 0,1 1 0,2-1 0,3 1 0,-9 0 0,3 1 0,1-1 0,1 0 0,1 1 0,-2-1 0,0 2 0,5-2 0,-1 2 0,-1-1 0,1 1 0,0 0 0,0 0 0,-1 0 0,1 0 0,-1 1 0,1-1 0,0 1 0,1-1-161,-4 1 0,1 0 0,1 0 1,-1 0-1,0 0 0,-3 1 1,-3-1 152,3 1 1,-4 0 0,-1 0 0,-1 0-1,1 0-29,3 0 1,0-1 0,0 1 0,-2-1-1,-2 1-24,1-1 1,-2 1-1,-2-1 1,-2 2 81,1-1 1,-2 0 0,1 1-620,12-2 0,1 0 0,-8 1 887,-12 2 1,-7 1 0,0 0-1,-22 2 1</inkml:trace>
  <inkml:trace contextRef="#ctx0" brushRef="#br0" timeOffset="185945">16616 1626 30632,'0'-7'-3453,"0"2"2823,-26-21 1,-13 0 1102,-11 13 66,8 2 0,-7-3 0,5 8 201,7 11 0,2 6 185,-22 11 0,1 4-373,18-3 1,3 2-519,-8 7 0,2 4 93,9-1 0,5 2-127,7-2 0,8 0 0,11-2 0,7-2 0,30 21-611,-5-30 0,6-4-66,8-2 0,4-4 269,7-3 0,2-2 293,-15-4 0,0 0 0,-1-2 194,9-1 0,1-2 148,-4-3 0,2-1 0,-3-2 679,-2-3 1,-2-2-365,16-5 1,-2-2-543,-23 2 0,-6-1 0,10-17 0,-21 2 0,-23 4 0,-16 4 0,-4 9-653,-30 4-204,14 11 408,-17 7 600,19 11 608,9 11 54,9 8-577,8 5-236,7 1 0,9-4-150,7-5-2137,10-8 454,10-10 600,10-9 1305,12-16 1200,6-10-406,-27 5 1,-1-1 5,-2-3 1,-1 0-192,13-22-681,-15 1 0,-13 5 0,-8 8 0,-5 10 0,-1 8-1938,-1 7 415,0 3 2072,1 9-1230,-3 7 365,-1 10 225,2 5 165,3 1 308,9-2-275,1-9-1047,20 0-655,11-13 2326,0 0 131,20-17 870,-15-10 278,-1-3-1692,-16-1 1,-2-3-319,-2-11 0,3-18 0,-23 17 0,-12 5 0,-5 7 0,-3 8-1734,5 6 244,5 6 361,5 5 966,6 7-699,9 8 980,11 11 706,15 9-164,7 7-534,-22-20 1,0 2-222,16 26-139,-14 0-1020,-13 1-163,-27 7 904,-1-19-1433,-25 8-3274,6-23 5606,-2-1 1,13-10-1,11-8 1</inkml:trace>
  <inkml:trace contextRef="#ctx0" brushRef="#br0" timeOffset="186337">17745 1912 27034,'9'0'5733,"-2"0"-5733,-7 0 0,0 0 0,13-25 0,-6 9 0,8-14 0,0-2 0,-2 0 0,-1 1 0,0-3 0,-2-17 0,-1 0-720,-6 5 0,-2 0-1055,-3 0 1375,2 11 0,-2 3-526,-1 14-287,-2 12 748,-8 28 916,-3 12 10,-2 12-256,9-13 1,3 2 137,1 27-276,6-22 1,4 1-162,3 0 1,4-2 86,6 0 1,5-2-81,4-2 0,4-2-197,3-4 1,3-2 219,-1-5 1,2-2 92,-3-3 0,0-2-288,23 5-6420,-12-10 472,-22-7 6886,-9-7 0,-15 1 0,0 1 0</inkml:trace>
  <inkml:trace contextRef="#ctx0" brushRef="#br0" timeOffset="186528">17782 1814 32767,'33'-30'0,"0"0"0,0 0 0,8-10 0,3 8 0,10 19 0,-1 7 0,-19 1 0,-3 1 0,4 0 0,-2 2 0,8 1-2367,-1 20 2039,-20-9 0,-11 11 0,-9-17 0</inkml:trace>
  <inkml:trace contextRef="#ctx0" brushRef="#br0" timeOffset="198286">16345 17029 19832,'-9'-40'866,"1"1"0,-1 2 1,4 11-391,5 25 263,0 1-717,7 5-5,-2 0 28,24 15-17,-1-1-6,17 10-11,-3 2-33,-2 3-6,-4 4 17,-9 2-34,-11 3 28,-13-1 17,-13-2 23,-12-6 117,-13-5-56,10-14 78,-6-5-89,15-16-51,-4-8 12,-1-10-23,4-5-5,4-1-29,7-1-10,11-1 10,12-4-44,18-3-234,2 7 147,1 8 0,3 2-14,-11 7 0,2 1-300,12-7 1,1 2 290,-10 6 1,-2 2 36,-2 1 0,-1 0 28,21-6 84,-9 2 124,-14 3 122,-11 4 23,-11 4 146,-5 2-387,-10 3-11,0 4 11,-9 6 613,3 9-624,0 8 0,7 8-17,3 4-6,9 2-5,8-3 17,10-6 22,6-8-6,6-9 45,1-9 68,1-14 27,-2-9 51,-2-15 33,-6-7 57,-8-6 33,-8 0-17,-13 1-34,-12 6-94,-11 6-62,-10 7-57,5 9-16,-17 2-56,17 8-95,-10 7-353,12 19-761,11 10-86,5 7-5521,18 10 6844,9-15 0,-3-6 0,1-12 0</inkml:trace>
  <inkml:trace contextRef="#ctx0" brushRef="#br0" timeOffset="199178">17463 17135 19860,'-9'2'2515,"3"-1"-1194,9-2-862,3-4-274,0-3-39,2-3 22,1-2-129,-4 5 107,-1-1-1,-2 3 1,-1-5 11,2-4 28,0-9 0,0-8-56,0-12-68,0 5 12,1-1 0,0-3 2,1 3 1,0-1-167,0-5 1,1 1 230,-2 7 0,0 4 78,0-3-72,-4 16-96,-1 10-16,0 5-129,-2 6 22,-1 15 73,-1-2 355,-3 31-361,3-12 0,0 2 0,0 3 1,1 2-469,0 19 1,2 0 308,4-15 0,1-2 19,0-1 0,1-1-280,5-7 1,2-2-1356,17 18 487,3-8-34,9-11 242,-4-28 778,-4-7 101,5-14 459,-10-1 1013,1-13-682,-13 12 549,-7-8 655,-8 13-1014,-3-3-236,-2 6-145,-1 5-66,0 4-343,4 3-135,0 1 174,8 4 6,6 0-28,21 1 12,9-6 11,-5-1 5,-5-6 145,-15-3-10,-3-3-40,-1-5 90,-7-8-141,-5 8 52,-6-6-40,-6 12 5,-5 0-27,-5 6 16,-11 8-33,3 8-11,-4 9-34,11 8-12,8 4 12,8 4-33,7-7-74,24 12-156,14-14-123,9 4-1611,-7-14 0,1-1-7834,10 1 7965,-19-4 1,-4-2-1,-4-1 1,-19-5-1</inkml:trace>
  <inkml:trace contextRef="#ctx0" brushRef="#br0" timeOffset="202578">16090 11746 14638,'1'-59'1110,"1"1"0,-1 0 0,1 7 0,-1 3 1,0 2-582,-1-7 1,-1 6-82,0-12 364,-3 2 580,0 27-933,-1 3-252,2 14-263,0 12 120,2 16-64,0 22-1505,-2 7 0,-1 6 1502,0 2 1,-1 3-6,-1-6 1,1 2-1,-1-3-332,0 3 1,-1 0 190,0 10 1,2-1-334,2-16 1,1-1-1362,3 0 0,2 4 0,-1-6-42,0-3 1,1-2 1683,4 9 1,0-7 0,-3-23 0,-1-1 0</inkml:trace>
  <inkml:trace contextRef="#ctx0" brushRef="#br0" timeOffset="202821">15859 11832 19899,'-2'-47'476,"1"0"0,-5 7 0,9 8-163,30 16 1,7 8-129,0 0-25,-1 2 0,2 2 383,20-1-235,-6 1-140,-2-1-118,-26 1 17,-1-3-162,-7 2-5405,-1 1 5500,-9 3 0,-6 1 0,-4 1 0</inkml:trace>
  <inkml:trace contextRef="#ctx0" brushRef="#br0" timeOffset="216285">16520 17921 10550,'2'-5'9136,"0"1"-5529,-2 4-3293,5-48-225,-15 36-72,-8-28 0,-30 58-17,3 5-17,4 4 0,-1 4-467,14-7 0,0 2 417,-11 13 0,2 2-57,11-5 1,5 0-101,4 0 0,4 1-101,4-2 1,5-2-724,15 27-229,20-14-28,23-15 429,-21-21 1,3-6 522,3-7 1,2-5 116,2-6 1,-1-5 218,1-8 1,-2-4-336,-1-4 0,-1-3 665,-4-2 1,-3-2 176,-3 1 0,-2-2 123,-4 2 1,-3 0-1,-3 2 0,-2 1 686,5-18-621,-10 22 0,-1 1 56,-2-6-146,2-9-191,-7 24 410,-1 14-1087,-1 7 1423,0 19-1115,-1 10-33,-1 23-23,-5 14 11,-2-8-494,-4-7 0,-3 2 457,3-13 1,-1 0 3,-5 14 0,0 0 13,5-14 1,1-4 13,-3 16 35,9-21 111,7-17 62,8-14-124,2-5 46,29-33-35,-2 2-30,-9 11 0,-1-1 964,7-7-838,-1-1-107,-19 23-61,0-2-106,-10 13 44,-3 9 1,3 7-23,4 8 16,4 6-49,5 0-51,7-1-73,8-5 11,6-6 57,4-8 16,1-12 123,-10-3 46,8-15 83,-1-11 39,-2-3 85,2-7-113,-21 16 236,0-9 22,-12 17-17,1-3-78,-8 12-118,-7 6-190,-13 4 27,2 3-49,-18 11 5,7 7 22,-5 13-22,5 6 23,10 3-29,9 0-11,9-3-33,11-6-3561,19-7 3589,-4-12 39,10-6 11,4-10 140,-8-8 73,10-9 89,-18-10-112,-9 2 3639,-2-15-3554,-9 16-96,2-4 230,-5 13-274,0 12-79,-1 2-45,0 6 6,-5 3 22,-2 9-34,-4 6 7,4-2-57,0 9 6,12-8-29,4 6 12,12-7 23,8-3 61,6-6 0,3-4 33,0-5 35,-6-7-52,-4-6 57,-5-11 11,-3-5-45,-2-6 85,-2 0-74,-4 7 202,7-9-235,-11 24 16,5-10-10,-9 20-46,-2 0-61,-1 1 23,4 4 66,8 2-38,11 5-46,13 0-72,10 1-101,6 0-117,1 2-102,-4 3 45,-6 1-196,-1 3 432,-17-6-51,4 2 68,-12-8 83,4-2 56,1-2 23,-6-4-56,10-3 50,-15 2-16,8-2 10,-14 2 1,-1 1 5,-2 0-1115,-2 0-3690,0-2 4822,0 0 0,0 0 0,0 0 0</inkml:trace>
  <inkml:trace contextRef="#ctx0" brushRef="#br0" timeOffset="218085">17709 18217 21013,'-27'-36'2655,"5"7"-2392,22 29-78,-1 1-230,0 0-22,0 6 95,-1-1-28,1 8 11,3 3 6,2-3-34,4 1 191,32-2-129,-17-8 67,36 2 28,-29-14 263,11-11 39,-14-15-295,-9 5 93,-12-16 1,-16 1-157,2 8 118,-15-12-51,3 23 0,-8-6-67,8 12-39,4 7-45,10 8-34,5 3-94,1 0-1,1 7 151,6 5-44,10 9-23,16 4 39,1-5-16,-5-9 0,3-2-4,4-2 1,1-1 20,23 4 21,-14-6 1,-3-3 28,-5-6-34,10-1 56,-28 0 1,-10 1-63,-7 3 74,-3 1-46,-1 6-50,1 5 17,-1 3-28,2 2 12,2 3-68,5 9-79,2 3 18,1 3-1654,5 11-643,1-16-459,14 6 1327,-6-18-1260,6-11 0,3-3-869,22-5 2627,-14 0 0,2-1 1653,-7-3 0,-1-1 1223,-4-1 1,-2-3 2720,21-13-1166,-14-7-1283,-11-5-593,-8-2-331,-9 1-241,-4 5-296,-9 8-398,-8 8-95,-15 9 634,0 5-584,-32 14-101,25-2-45,-3 7 1,1 2-18,8-1 12,-10 12-129,19 10 84,11-20 11,2 15 45,30-24 11,10-5 29,21-4 16,-3-8 44,-5-5 169,-11-2 6,-13 2-85,-12 6-140,-6 3-89,-5 3-6,0 4-5,2 6 61,1 11-33,3 11-40,-1-1-11,-2-1 1,-2 5-1795,-6 4 0,-2 1 1758,3-2 0,-2 0-51,-7 12 0,-3-3-270,4-16 0,-1 0 217,-4 8 0,-2 2 151,-1-2 1,0-1 24,4-8 1,-1-1 176,-4 4 0,0-4-73,3-11 34,-2-12-95,26-47-146,6 1 0,6-6 108,4 1 0,5-3 0,-1 2 29,5-8 1,0 3-11,-5 12 0,2 1 0,0 3-72,13-3 1,0 5 72,-6 7 1,2 0 17,13-10 0,1 2-20,-11 10 0,-2 3 5,-2 0 1,-3 2 13,17-9 57,-4-2 151,-17 3-23,-7 2-95,-8 2 3273,-13 8-3279,-4 10 859,-3-1-1021,-7 9 29,0 0-40,-15 16-6,10 5 51,-8 18-12,10 5-16,7 3 39,3-11 0,23 10-117,10-20-214,-1-9 1,3-3-1451,4-5 0,-1-4-8050,21 3 9772,-8-6 0,-30-4 1,-6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4:25:38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 2191 8998,'5'-9'9830,"-2"1"-8266,-3 8-949,-46-56-155,20 38-410,-4-12 0,-2 4-33,6 25 11,-10 14 23,-4 12-32,8 1 1,1 2-20,-13 11-26,15-3 1,6-2 3,11-5 11,13 28 5,24-28 12,23 9-1,-4-20 1,4-2-6,-14-4 0,-1 0 3,9 0 0,-4 0-20,0 6 22,-21-4 74,-7 5 94,-34 4-55,-15-2-25,-4-6 0,-6-2-9,0-2 0,0-1-316,-1-1 1,1-2 163,7-1 1,5-2-2772,-2-2-2320,19-1 4354,13-3 0,7 2 1,0-2-1</inkml:trace>
  <inkml:trace contextRef="#ctx0" brushRef="#br0" timeOffset="2201">2390 2279 13441,'-1'-4'5915,"1"1"-2521,0 3-3209,-42-52-163,15 54-8,-8-16 0,0 5-17,10 31 0,2 10-289,-4 1 1,1 1 293,0 3 1,3 0-14,3-1 0,3-1-9,6-3 1,4-2 107,12 21-133,22-16-84,21-16-78,14-14 95,-8-10-26,-10-9 1,-1-4-185,-15 1 0,-1-1 350,12-9 0,-4-3 20,-11 3 0,-5-3-17,-4 0 0,-3-3 41,-2-17 1,-3-1 2,-2 14 1,-1-1 61,0-9 1,-1 1 86,2-4-22,-1 13-51,1 11 523,-2 13-637,-1 9 79,3 14-71,-2 1-1515,5 22 0,-1 5 1546,0 5-36,-1 7 1,0 5-137,-4-19 0,-1 0 122,0 9 0,0 1-9,0-5 0,0-2-90,0 24 160,4-18 332,-2-21 199,2-14-318,1-21 2984,1-14-3209,2-14 372,0 4-265,6-17-147,-3 20 16,5-9-40,-2 19-17,2 7-3431,2 8 3421,-1 5-29,17 16 11,-6 5 6,12 15-45,-9 3-162,-5 0-241,-2-1-392,-3-7-1351,6-7 4586,-8-10-4719,15-9 476,-3-14 1232,11-8 952,-2-9 666,-5-3 600,-12-1 163,-11 5-220,-8 7-379,-7 5-382,-2 7-292,-3 4-262,2 2-202,2 1-174,1 1 135,5 6 28,5 0 56,7 4 16,6-4-10,4-3 50,-3-8 44,-1-6-27,-6-9-1,-4-6-5,-6-7-33,-2-2 50,-6-2 45,-1 5-6,-5 7-62,-4 8-39,-2 7-33,-6 7-40,-4 11-10,-6 10 10,1 17-16,2 11-12,7 12-3,14-27 1,2 1-132,6 31-79,18-6-66,19-13 125,-11-26 0,3-5-253,4-3 1,2-4 143,0-1 0,0-4 93,-1-4 0,-1-3 134,-2-2 0,-2-2 86,23-20 68,-10-9 56,-9-5-56,-12 6 252,0-18 12,-12 21 77,1-9-33,-8 23-157,-3 9-179,0 8-173,0 4 337,0 4-225,0 10-1,1 13-11,2 12 17,-1 10 0,0 4-11,-2 2 0,-2-5 5,-1-9 12,0-14 89,2-13 174,2-10-62,1-13-173,5-10 11,3-17-29,4-12 7,4-6 28,1 1-18,2 9-21,0 8-12,0 13-23,2 9 12,-5 8-34,17 14 0,-8 10-6,13 14 35,-16-2-18,-3 27 17,-13-17 17,-1 14 6,-7-20 5,0-13 141,0-11 94,2-9-156,0-6-34,14-21-34,2-7 17,11-17-22,0 6-6,-1 6-22,-4 12-22,-5 10-1,-4 9-22,-3 7-6,3 9 12,3 7 0,4 10-18,4 5-49,5 3-125,7-2-110,10-4-12,8-10 212,-8-7 15,-12-10 0,-1-3-147,11-9 300,-15 2 1,0-3 123,14-24-72,-18 8 82,0-14 52,-18 14 61,-2-3-22,-10 5-84,-18 7-135,2 9 256,-25 8-255,11 12-17,-9 7-23,11 7 1,12 4-57,14 10 56,9-12-17,15 9 18,9-17 4,11-1 80,10-8-24,-16-9 24,0-4 156,-12-18-17,-6-3 23,6-14-96,-10 10 337,-1-9-298,-5 21 191,-1-9-296,-2 21-147,-2 1-38,0 12 94,-3 23 18,1-4-320,-3 33-1692,1-7 1338,2-13 1,0-1 0,0 5-1,0-3 1</inkml:trace>
  <inkml:trace contextRef="#ctx0" brushRef="#br0" timeOffset="2701">6099 2193 24245,'32'-26'18,"-1"0"1,4 2 0,3 5-22,21 7 0,5 4-600,-20 3 1,0-1-1,-1 2 219,15-2 1,-2 1-410,-2 1 1,-3 0-15,-6 1 1,-4 0-9025,5 4 8795,-31 1 0,-1 0 0,-13-1 0</inkml:trace>
  <inkml:trace contextRef="#ctx0" brushRef="#br0" timeOffset="2907">6458 2114 24979,'-27'-5'50,"6"1"-45,13 37 1,6 16-673,2 8 1,2 2-1362,1-1 1,3 2 1787,1-11 0,2 1 0,0-7 0,6 10 0,3-10 0</inkml:trace>
  <inkml:trace contextRef="#ctx0" brushRef="#br0" timeOffset="3309">6856 2382 21439,'0'-4'3383,"-1"0"-2492,1 4-919,-13 1 61,9 20-21,-2 5-7,22 17-10,4-11 10,29-3 0,-16-26 1,0-4 6,20 5-7,-18-13 1,-5-4 22,-11-3 145,10-24 51,-17 12 107,3-11 61,-13 13-67,-6 8-230,-1 10-6,-13 8-72,0 14-6,-5 3-19,5 9 0,3 5 30,-8 24-279,7-11 0,2 2 237,5-13 1,1 2-302,2 4 0,0 6 0,0-2-1598,0 9 0,1 1-1358,0-3 0,1 2 0,0-3 2123,0-2 1,1-4-1,1 15 1,2-43-1</inkml:trace>
  <inkml:trace contextRef="#ctx0" brushRef="#br0" timeOffset="3841">7623 2461 26413,'-3'50'50,"2"-19"1,0 2-51,1 4 0,0 2-737,-1 21 1,-2 0 719,0-22 1,-1 1-10,0 14 1,-1-1-3,-5 11 479,2-21-423,3-19 231,2-13-219,0-18-18,-1-29-22,3-19-508,1 10 0,1-4 519,4-5 0,2-2-21,-2 14 1,2 0 0,0 1 9,2-10 0,1 1-6,2-5 1,1 2 186,-2 15 1,-1 2-160,0 3 0,-1 2-10,7-19 4,-4 31-21,3 11-46,10 5 1101,10 9-1050,9 9 0,6 14-22,-1 10 388,-7 7-411,-17 3 23,-24-2 22,-26-5 5,-24-6-262,18-21 0,-1-2 257,-2-3 0,-1-3 2,2-2 1,1-4-8,-25-8-253,15-9-913,19-7-2257,19-2-6403,20 2 8754,0 8 1,1 6 0,-11 8-1</inkml:trace>
  <inkml:trace contextRef="#ctx0" brushRef="#br0" timeOffset="4408">8158 2328 25219,'39'50'477,"-1"-12"-410,-8-32 101,10-12-112,-21-1 90,15-22-51,-24 2-28,3-16-11,-12 5 17,-6 4 22,-5 7-33,-7 9-34,1 9 45,-14 6-12,8 10-5,-11 6-17,8 13-16,2 8-6,8-1-17,1 27 11,11-12-9,4-14 1,3 1-3,17 19 23,17-9-18,-13-25 1,4-5-3,4-2 0,2-4 2,2-2 1,1-4-6,2-5 0,-2-2 11,21-5-276,-19-9 1,-3-4 309,7-19 22,-9-4 0,-4-4 22,-15 16 1,-3 0 33,1-11 1,-4 1 156,-7-6-6,-7 9-44,-1 9-68,-1 9-72,2 11-61,2 5 545,1 7-574,8 11 0,7 13 0,2 5 0,3 3 0,7 16-397,-3-7 1,-1 1 331,-7-13 0,-2-2-209,3 8 0,-1 1-848,-5-2 0,-2 0 1122,-4 1 0,-2-2 0,-1 3 0,-5-5 0</inkml:trace>
  <inkml:trace contextRef="#ctx0" brushRef="#br0" timeOffset="5291">1342 3548 8014,'-42'9'1667,"0"0"1,0-1 0,-16 4 0,5-2-666,15-4 1,5-1 795,-18 1-283,21-5-675,15-4-453,9-2-236,11-8-103,3 3 25,22-10 16,21 3-33,8 1-544,-13 7 0,9-1 0,-1 1 514,-5 2 0,-1 0 0,6 1-580,1-1 0,7-1 0,3 1 0,1-1 1,-3 1 562,-7 2 0,-2 0 0,0 0 0,2 0 0,4 0-1,-2 1 0,4-1 0,3 1 0,1-1 0,0 1 0,-2-1 0,-2 2-316,0-1 0,-3 1 0,0 0 1,-1 0-1,2 0 0,1 1 315,0-1 0,0 0 1,2 1-1,0-1 0,0 0 1,1 1-1,-1 0-161,-5 0 0,0 0 1,0 0-1,0 0 0,0 0 1,0 0-1,-1 0 0,-1 1 159,2-1 1,0 0 0,0 1-1,-1-1 1,-1 0 0,1 1 0,-1-1-2,0 1 0,-1-1 0,0 1 0,0-1 0,-1 1 0,1 0 0,-1-1 8,6 1 0,-3 0 0,1 0 0,1 0 0,2 0 0,4 0-60,-10 0 1,3 0 0,2 1-1,2-1 1,1 1 0,1-1-1,0 1 1,0-1 0,-1 0-1,-1 1 57,-3-1 1,0 0-1,0 0 1,0 0-1,-1 0 1,1 0 0,0 0-1,1-1 1,0 1-1,2 0-7,-5 0 1,2 0 0,1 1 0,0-1 0,1 0 0,1 0 0,-1 0 0,-1 0-1,-1 0 1,-1 0 0,-1 0 0,-2 0-2,10 0 0,-1-1 1,-1 0-1,-1 1 1,-2-1-1,-2 0 1,-1 0-1,-2 0 3,2 0 1,-4 0 0,-1 1 0,0-1-1,0 0 1,1-1 8,6 1 0,1-1 0,1 1 0,0-1 0,-2 1 1,-2-1-10,1 0 1,-2 0-1,-2 0 1,0 0-1,-1 0 0,10-1 0,-2 0 0,-1 1 1,-3-2 107,2 0 1,-3-2 0,-4 1-99,3-2 0,-3 0 461,8-1 1,0-1-633,-2-1 0,-4 0-146,-19 4 1,-3 0 302,7-3 0,-7 1 0,-16 4 0,2-3 0</inkml:trace>
  <inkml:trace contextRef="#ctx0" brushRef="#br0" timeOffset="6001">9596 2193 10539,'1'-5'6497,"-1"2"-4161,0 3 605,64-55-2595,-49 41-197,19-16 0,-11 8 3,-32 27 75,-17 10 113,-13 14-3543,1 3 3488,3 2-7,19-1-168,20-4-133,2-5 223,23 0 107,-6-18 492,20-17-458,-22-1 3893,6-31-3796,-23 13-149,-1-12-49,-6 17-20,-7 0-244,-3 10-48,1 3-142,-2 7-428,3 15 336,1 2-2673,-8 29-3214,5-1 6244,-4 13 0,9-23 0,3-12 0</inkml:trace>
  <inkml:trace contextRef="#ctx0" brushRef="#br0" timeOffset="6249">9810 2601 20424,'-3'2'4317,"0"-1"-3962,3-1 46,-64 27-123,47-16-29,-17 6 0,10-1-80,31-10 74,24 1 143,0-7-234,0 0 481,-7-8-443,-19 3-107,-12-8-362,-1 8-928,-36-2 1247,-15 19 1,15-9 0,0 10 0</inkml:trace>
  <inkml:trace contextRef="#ctx0" brushRef="#br0" timeOffset="11090">3482 4431 14465,'0'-5'5943,"0"1"-3904,0 4-1859,-57-56-91,30 43-2861,-19-9 1,-2 8 2794,12 30-1,1 5 1,-1 4 485,7-4 1,0 1-495,-8 5 0,1 2-9,3-3 1,3 0 6,-15 18 933,24-9-867,30-6 18,28-3-54,-5-14 0,4-1-329,8 0 1,3-2 303,6-1 0,0 0-9,1-1 1,-1 0-9,-6-1 0,-3 1 1434,-9 1 0,-3 0-1451,7 9 586,-26 3-440,-29 3-6,-28 2-70,7-11 1,-4-1-491,-9 0 0,-2-2 471,-3-1 0,-1-2-4,3-2 1,1-1 428,10-3 1,3-2-1703,-14-4-382,29 0 1625,25-6 0,1 7 0,8-3 0</inkml:trace>
  <inkml:trace contextRef="#ctx0" brushRef="#br0" timeOffset="11358">3931 4317 24883,'-6'-41'424,"-1"0"0,3 2 0,-1 14-463,3 25 17,2 4 10,0 5 52,9 36-46,1 10 3,0-9 0,-1 3-659,-1 1 1,0 1 288,-2 4 1,0-1-611,-1 2 0,-1-1-1562,0-3 0,0 0 2545,-1 0 0,0-4 0,1 5 0,-1-11 0</inkml:trace>
  <inkml:trace contextRef="#ctx0" brushRef="#br0" timeOffset="12051">3983 4873 20511,'-36'-31'743,"-1"1"1,1-1 0,-11-11-1,11 11-535,24 24-173,15 1-46,26-7 16,-2 4 6,19-3 1,4 1 5,10 2-368,-12 2 0,1-1 351,11 1-28,-7 0 159,6 1-147,-13 2 61,-10 2 386,-19 1 90,-14-1-112,-7-3 544,-1-2-774,0 0 118,-2-2-101,4 2-140,0 2-96,1 1 35,25 18 10,1 3-5,22 17-22,-6 3-6,-4 5 6,-10 3 10,-11-9-16,-10 10 45,-13-19 28,-6 6-6,-5-19 6,-2-10-17,7-7 34,1-17-40,9-2-22,8-13-6,15 2 1,5 7-4,5 5 1,1 3 8,5-3 3,5 0 0,1 1-15,1-2 12,7-4 17,-13 4 17,-21 9-23,1-2 56,-12 2 6,-4 6 50,-1-4 174,-2 5-258,1 3-28,0 2-27,2 6 10,-1 8 0,1 10 1,1 10-51,3 9-801,4-7 0,3 0-297,1 5-1482,2-9 1,1-3 2635,0-12 0,-2-3 0,-6-7 0</inkml:trace>
  <inkml:trace contextRef="#ctx0" brushRef="#br0" timeOffset="12235">4966 4391 20251,'-23'-15'-1132,"5"5"-2962,27 39 0,9 14 4094,-1 3 0,3 6 0,-12-32 0</inkml:trace>
  <inkml:trace contextRef="#ctx0" brushRef="#br0" timeOffset="12975">5294 4564 23052,'6'-41'748,"0"1"1,-1 0 0,-1 12-727,-3 24-39,1 4 29,15 45-7,-7-15-5,11 28-288,-12-12 288,-4 5 0,-4 11 0,-3-17 22,-5 0 61,4-28 18,-1 2-34,9-26-16,10-12 21,25-29-27,-8 10-231,-5 7 0,2 0 304,7-9-12,7-7 168,-5 11-257,-9 14-17,-4 10 11,-10 12 0,3 22-22,-5 19 494,0 0-494,3 16-17,-1-17-28,11 8-312,10-6 138,13-10 96,-20-21 0,3-3 44,12-6 0,1-5 95,1-8 1,-2-4-6,-5 3 0,-3-4 47,3-14 1,-8-4 87,-6-10-40,3-10 275,-20-2-112,-13 22-152,-2-3 124,-16 14-158,5 17-60,-7 11-29,7 18 17,2 22-6,3 16-83,8-26 1,1 2 85,2 1 1,1 1-4,5-2 0,2-2 23,5 17-22,25-2 21,-10-31 52,13-1 10,-8-26-16,-6-3 162,11-25-40,-12 8-100,3-6 534,-8 7-366,-11 14-229,0 2-18,-6 15 29,1 16-68,-1 22 18,1 21-447,-3-21 1,-2 3 456,-5 7 1,-2 3-543,1-14 1,-1 2 0,-1 1 517,-2 3 0,-1 0 0,0 1-71,0 2 0,-1-1 1,2 1-236,0-2 0,1-1 0,1 0-1071,1-3 1,1-1 0,1-2 897,-1 9 0,1-5 0,0 9 0,4-29 0</inkml:trace>
  <inkml:trace contextRef="#ctx0" brushRef="#br0" timeOffset="14091">2940 6513 16549,'-2'-9'2293,"-3"-22"1,-1-4-1274,1 4-642,-1-7 0,0 2 137,3 13-330,2 11-202,0 8-33,2 3 78,12 15-17,-3-2 23,17 26-12,-7 3 12,0 18-4,-13-26 1,-2 1 8,-7 7 1,-2-1 72,-8 20 117,-10-6-61,7-33 454,-2-13-443,9-16-100,-3-13-57,5-17 6,2-14-6,3 20 1,0-1-219,3-3 0,-1-1 213,2-23 47,3 18 1,0 2 47,3-7-28,4-14-62,-6 33 18,4 7-68,3 15 22,13 9 40,-3 7-34,20 19-17,-15-5 0,0 3-286,2 2 1,0 2 299,-2 0 1,1 1-10,2 9 1,-2-2-11,7 11 22,-12-16 0,1-1 410,4 2-399,-6-16 34,-5-14-22,-5-11 10,5-20 46,6-31-40,-13 25 0,-1-3 103,2-8 1,-2-1-95,-5 6 0,-1 2-15,-1 1 1,-1 1-17,0-15 22,-1 3 11,-2 20-212,0 5-398,1 13-1306,6 19-245,2 3 1370,16 26 0,-16-24 1,7 10-1</inkml:trace>
  <inkml:trace contextRef="#ctx0" brushRef="#br0" timeOffset="14728">3935 6468 15065,'-1'-7'6418,"-1"2"-5084,1-57-852,-1 42-12,0-17 0,0 5-262,-1 25-220,0 1-44,1 6 51,0 20 22,-1 9-12,1 22-16,2 6 0,6 0 0,2-14-12,23 5 74,28-27 5,0-7-159,-20-17 0,-3-6 164,10-22 29,-8-11 22,-12-5 22,-12-4-5,-9 1-23,-10 3 6,-2 7-61,-3 13 33,0 6-107,5 11-94,0 3 61,3 7-18,8 16-839,5 4 56,3 6-5254,13 19 6111,-5-6 0,-2-4 0,-7-11 0</inkml:trace>
  <inkml:trace contextRef="#ctx0" brushRef="#br0" timeOffset="15301">4561 6444 24531,'7'-46'-34,"-1"18"23,-4 58 11,1-2 28,4 23-34,-3-14 17,2 12-5,-5-20 61,0-12 247,0-11-34,-1-10-179,3-10-6,1-14-27,1 0 217,11-26-117,1 13-101,-3 11 1,1 1 49,14-15-78,2 8-16,1 8-1,-2 9-16,2 11-6,-1 8 5,0 14 23,-2 13-33,-3 13-6,-7-3 2,-11-5 1,-3 1-31,-5 16 33,-1-16 0,-2 0 6,-8 10 73,1-16-11,5-14 50,2-15-28,5-15-51,4-17-49,5-16 72,8-10-179,-7 29 1,1 1 156,15-27 10,2 10-21,-2 13-6,-4 11-6,-2 11 11,-4 9-33,0 11-28,2 10 22,0 12 256,-1 9-457,-2 9-617,-4 10-1377,-3 2-2813,0 0 5025,-1-15 0,-3-19 0,-2-14 0</inkml:trace>
  <inkml:trace contextRef="#ctx0" brushRef="#br0" timeOffset="15768">5535 6155 20820,'10'-55'1454,"1"1"0,-2 4 1,-1 10-1173,-2 22-86,-4 7-134,-1 14-23,2 12-5,5 20-29,7 25-372,-5-20 0,0 3 361,1 6 1,0 2 5,-1 3 0,-1 1 0,0-1 0,0-1-11,-1-5 0,0-2 8,-1-13 0,0-1-54,3 2 1,0-5 62,-2-9 128,5 7 62,-10-29-5,5-33-141,-4 11 756,3-24-683,2 10-44,4 0 4,8-8-15,5 9 108,3 9-176,19 8 11,-12 10 1,25 7-7,-17 14-16,10 7 2,-25 0 1,-2 4-14,8 18 5,-8 14 6,-25-15-6,-24 7-22,-18-10-104,-10-11 0,-7-4-81,5-8 0,-1-4-67,-1 2 1,1-6-231,10-8 0,7-7-2761,10-10 2462,9-12 0,12 13 0,10 1 0</inkml:trace>
  <inkml:trace contextRef="#ctx0" brushRef="#br0" timeOffset="16420">6409 6359 23920,'24'42'166,"0"-1"0,5-1 1,3-12-2841,6-23 1,0-9 2774,16 3-12,-12-4 1,-5-3 1414,-14-4-1353,10-11 844,-14-3-872,0-8 11,-10-3 85,-12-7 3341,-7 12-3465,-3 2 78,-6 14-38,2 8-40,-5 3-17,-6 6-22,-5 14-33,-3 19-23,10-1-11,6 22 5,16-13 3,8-11 0,5 2-19,14 19 16,9-4 6,16-13 3,-16-21 0,2-3 2,1 1 1,2-2-6,7-1 0,-2-3-5,13-1 5,2-9 5,-28-1 135,22-24-78,-31 0-29,7-24 18,-24 0-34,-2 8 44,1-17-5,5 26-17,0-4 29,6 17-7,4 12-22,5 2-50,1 4 45,17 5-3398,-6 9 3381,20 5 5,1 9-303,-23-9 0,0 0 286,23 11-167,-14-3 0,-2 3 162,7 14-14,-15-11 0,-4 4-462,-6 25-3493,-18-25 1,-4 0 3968,-9 25 0,-1-19 0,3-18 0</inkml:trace>
  <inkml:trace contextRef="#ctx0" brushRef="#br0" timeOffset="20399">2964 8059 19714,'8'-55'1174,"0"0"0,-1 4 1,-2 5-565,-4 0-145,-1 11-207,0 13-309,-1 12-33,0 16 107,0 19-12,3 20 6,0 18-209,-1-27 1,1 0 191,0 0 0,-1 1 8,0-2 1,-2 0 5,-2-1 0,-3-2 25,-13 29 12,-9-11 83,-6-15 152,3-14-1,6-24-116,9-25-23,9-28-74,8-3-739,5 19 0,4-5 0,1 3 715,5-9 0,2 1-19,-1 3 1,2-2 0,0 3-66,5-7 1,1 6 88,-4 8 0,-1 5 14,11-12-44,-8 23-35,-2 17 12,17 27 0,-9-2-11,-1 7 0,1 3 621,-8-1 0,0 1-633,6 12 1,-1 2-29,-1 3 1,-2 2-124,-1 1 1,-1 0-236,-3-2 0,0-1 98,-4-11 0,-1-1-1179,5 9 0,-1-3-2962,4 7 4452,4 8 0,-16-34 0,-5-11 0</inkml:trace>
  <inkml:trace contextRef="#ctx0" brushRef="#br0" timeOffset="20609">3086 8156 21500,'18'-43'153,"-1"0"0,24-7 0,5 11-1271,1 21 1087,6 1 0,2 2-165,-21 8 0,-2 2-672,8-1 0,1 1-2398,-4 2 1,0 0 2371,19 2 1,-24 1 0,-16 0-1</inkml:trace>
  <inkml:trace contextRef="#ctx0" brushRef="#br0" timeOffset="20966">3713 7869 23187,'18'-51'56,"-11"11"-62,24 69 0,4 19 6,-10-9-547,-3-2 1,-1 0 534,-2 8 44,-5-2-43,-2 5 286,-10-6-130,-15-17 29,-4-11 39,-9-20 526,4-14-549,2-12 278,5-7-232,7-3-74,5 3-89,10 3-45,9 6-28,15 3-51,13 3-279,16 5-171,-25 11 0,2 1-808,2 1 1,2 2-759,-1 1 0,-1 0 2067,2 2 0,-5 0 0,6 1 0,-10 0 0</inkml:trace>
  <inkml:trace contextRef="#ctx0" brushRef="#br0" timeOffset="22028">4407 7785 23584,'-3'-41'465,"1"-1"0,-1 4 0,2 11-477,1 25-4,4 7 4,10 18 18,8 8-12,6 7-5,11 11 0,-16-21 0,-1 0-28,13 18 16,-13-12 1,-3-4 11,-9-7 22,-16 16 6,-8-27-3376,-27 6 3376,15-13 89,-22-7 29,21-12-57,2-4-61,22-10 0,12 8 0,21-9-6,10 5-11,-4 6 0,4 1 1329,-4 3 0,1 1-1363,0 1 0,0 2-322,10 0 1,-3 3-160,3 1-280,-3 1 1,0 0-718,10 3 674,-17-1 1,-1 1 580,11-1 94,12-5 331,-33-1-5,3-1 341,-11-4 1657,-8-19-1774,-4 14 947,-8-18-1043,-5 28 519,-24-2-659,-1 13-100,-9 2-1,-5 16-44,9 15-17,7-5-12,7 19 18,19-14-12,14 16 11,1-17-5,19 3 0,0-21 33,22-3-5,-17-10 73,21-19 38,-30-6 35,7-15 55,-17-1 12,-8 0-107,-5 8 303,-3-7-135,-3 18-100,0-3-146,-1 14-73,2 6 16,1 10 12,0 7 0,3 15-5,3 10-1,5 8-5,1-9-42,2-10 0,4-1-76,16 7 67,-7-12 1,1-2 21,15-1 29,-8-14 0,-1-4 5,3-6 12,4-5 0,0-5 38,3-13-16,9-7-5,-22 5 201,-6-15-146,-12 23 68,2-14-85,-13 31-72,-2 2-11,-1 11-1,-2 7 23,1 8-11,0 3-6,7 1 12,5-2-18,12-4 12,12-5 22,13-8 29,8-10-7,-8-7 29,5-15 167,-8-19 85,-4 0 72,-4-9-22,-18 22-117,-9 10-191,-5 10-84,-3 12 28,-4 18 22,-4 21-33,1-11 0,-1 6-26,-4 22 1,-1 2-724,4-16 0,0 2 545,0 3 1,1 5-1,1-2-1009,3-8 1,2-1 0,0 3 1223,0 3 0,1 5 0,0-1 0,0-6 0,0 12 0,1-5 0,1 1 0,0 1 0</inkml:trace>
  <inkml:trace contextRef="#ctx0" brushRef="#br0" timeOffset="26795">2968 9795 6878,'0'-6'4865,"-3"-27"0,-2-8-2067,-2-6-2367,2 1 1,-1 2 1008,0 1-1087,3 25 113,1 10-561,2 10 1115,0 10-980,1 15 21,4 25-27,0 1-34,-2-20 0,1-1 0,0 8 0,-2 13-11,0-30 444,-2 14-47,0-27 180,0-2-376,0-12 1,-5-22-147,3 4 21,-2-12 0,1-3-26,1-3-6,0-2 1,2-4-382,1 3 1,1 1 366,1 1 1,0 0-1,0 2 1,1 2 14,7-12-18,2 22-4,14-1-7,5 14-5,3 6-50,10 15 44,-16 1-14,2 7 1,0 5 537,9 15-510,-12-7 1,-2 3-32,1 26 14,-19-21 1,-7 1-20,-12 22 17,-9-3 19,-5-30 1,-2-5-31,-1-1 50,-2-4 0,0-2 33,3-8-33,-4-3 67,13-10 40,9-11-96,2 2 256,16-15-289,9 11-6,7-2-45,26 4 45,-6 12 23,9-3-12,-18 11 0,0 2-11,16 6-17,-17-1 0,0 2-16,9 14-18,-18 6 12,-14-5-6,-33 21 6,-11-9-272,3-10 1,-3-1 215,-18 8-203,17-16 1,-1-2-1221,0-4 1,1-2 1517,-2-1 0,2-2 0,-16 5 0,24-12 0</inkml:trace>
  <inkml:trace contextRef="#ctx0" brushRef="#br0" timeOffset="27042">3653 9605 22593,'21'58'162,"-3"-6"-184,-13-27-908,3 13-196,-3-18-1014,1 10 2140,-2-12 0,-3-9 0,0 2 0</inkml:trace>
  <inkml:trace contextRef="#ctx0" brushRef="#br0" timeOffset="27169">3814 9555 12242,'0'-7'6957,"0"2"-6039,0 5-1416,0 0-1060,-16-45 1558,25 46 0,-21-43 0,24 54 0</inkml:trace>
  <inkml:trace contextRef="#ctx0" brushRef="#br0" timeOffset="27625">4360 9635 17736,'0'-4'3568,"0"1"-3092,0 3 51,-78-41-303,43 35-346,-4-3 1,-9-1 0,6 8 284,-11 28-99,7 3 0,4 2-52,0 13-25,21-16 1,6-1 40,13-2 235,24-1-39,10-17-11,25-3 95,-1-14 107,-2-8 173,-3-13-128,-13 0-225,-9 3 528,-12 8-735,-11 14 224,1 5-229,1 10 16,16 27-56,-5 5 17,-6-8 0,-3 4-6,-5-1 1,-4 2-371,-4 8 1,-3 3 310,-4 9 1,-3 1-475,2-15 1,-3 1 0,-1 0 394,-1 0 0,-2 1 0,-1-3-11,0-2 0,-2-1 0,0-4-386,-11 10 1,-1-6-851,3-12 1,-1-6 1390,-24-4 0,26-12 0,7-9 0</inkml:trace>
  <inkml:trace contextRef="#ctx0" brushRef="#br0" timeOffset="27886">4629 9401 18487,'0'-4'4240,"1"1"-3125,-1 3-1054,9 0 29,-1 22-45,8-4-12,-4 14 1,0 5-12,6 18-50,-5-14 0,-2 0-783,1 13-170,-7-15 1,-3 1-3993,-5 15 4973,-1-13 0,0-2 0,-2-3 0,-1-8 0</inkml:trace>
  <inkml:trace contextRef="#ctx0" brushRef="#br0" timeOffset="28108">4470 9506 17434,'-4'-6'4156,"0"1"-3999,4 5 55,0 0-150,48-68-12,3 41-703,-4-14 0,5 4 602,-9 26 1,0 6-258,-2 0 0,-2 2-793,-5 4 0,-2 3-7273,18 12 7622,-18 7 0,-16-6 1,-9-6-1</inkml:trace>
  <inkml:trace contextRef="#ctx0" brushRef="#br0" timeOffset="29100">4719 9956 22464,'43'-27'-127,"1"0"0,7-5 0,-1 2-27,-13 9 0,-1 2 44,0-1 1,0 0-143,-4 1 0,-2 1-296,16-10 144,5-5 298,-14 5 240,-13 3 169,-12 3 173,-7 1 190,-4 1 449,-1 0-773,0 7 285,0 1-162,0 8-325,0 1-196,0 2 39,2 10 28,1 9-11,3 14 23,0 12-18,-3 6 0,-3-18 1,-2 1 6,-5 20-7,0-4 6,-1-17 73,5-20 353,1-2 22,2-12-273,6-13 105,10-24-61,15-16-166,-13 24 0,3 0-2,1 1 0,3 1-12,-1 5 0,0 3-22,15-7-28,-6 10 28,-7 19-28,-3 14 17,6 11 6,1 9-12,2 11-11,-9-16-6,3 7-5,-10-17 5,-1-1 6,3 1 6,-10-10 0,4 2 5,-8-8 6,-1-1-6,-3-2 230,1 0-219,4-3-16,0-1-34,7-3 11,-1 0 22,2-2 1,-2 1-12,-1 0-10,0-2 21,1-1 6,2-4 1,0-5 21,0-5-16,0-21-23,-2-4-315,-6 14 0,-1-1 327,1-19-15,-4 18 1,-1-1 8,-2 6 0,-2 1 11,-3-30-28,-1 23 0,-2 1 113,-6-5-52,1 0 24,5 23-113,7 17 0,1 1 62,0 13 590,2-1-623,-2 25 21,2 24 0,2-26 1,1 3-516,2 12 1,1 0 509,0-14 0,2-1-25,8 17 0,3-2-438,-3-17 1,0-1 417,3 7 1,2-1-236,2-8 1,0-2-556,2-4 1,1-2-429,0 0 0,0-2-1028,22 11 2291,-6-18 0,-28-10 0,5 0 0</inkml:trace>
  <inkml:trace contextRef="#ctx0" brushRef="#br0" timeOffset="29292">5956 9563 23562,'41'-35'147,"1"0"1,3 0-1,0 7-119,14 14-45,-5 2-7314,-10 11-2006,-29 5 8274,7 2 0,-21-2 0,-1-1 0</inkml:trace>
  <inkml:trace contextRef="#ctx0" brushRef="#br0" timeOffset="30275">2965 11605 18157,'-8'-46'1091,"0"-1"0,0 1 0,-4-18 0,3 6-386,2-4-167,1 17-18,3 18-486,0 15-1,3 15-33,-1 21-201,1 22 195,-1-11 1,-1 3-194,-1 6 1,0 3 24,-1 5 1,0 1-941,0 2 0,1 0 75,3 1 0,2-2-384,2-3 0,3-2-900,1-7 1,4-4-5407,12 16 7108,-2-24 1,-12-19-1,-7-9 1</inkml:trace>
  <inkml:trace contextRef="#ctx0" brushRef="#br0" timeOffset="30542">3000 11813 15445,'-18'-44'1259,"0"-1"0,0 0 0,0 2 1,1 2-1,0 2-752,-1 0 0,2 3-375,1 1 0,1 1 120,4 3 0,3 1 30,-2-14-58,30-10-185,15 21-230,-2 10 1,5 4 198,5 7 1,3 5 2,6 4 0,1 5 0,2 6 1,1 7-492,0 6 0,-2 5 474,-11-3 1,-3 3-12,4 8 0,-4 5-89,-16 4 0,-6 4 8,-6 0 0,-7 3-6,-15 8 0,-12-1 26,-15-7 0,-9-6-860,9-14 0,-3-3 1,-1-1 800,-2-2 1,-1-1 0,-1-3-159,2-3 0,-1-2 0,3-3-114,-6 2 1,2-5-4508,-1-7 1,6-4 4030,9-4 1,-2-4-1,28 7 1</inkml:trace>
  <inkml:trace contextRef="#ctx0" brushRef="#br0" timeOffset="31399">3765 11529 24094,'41'9'661,"-1"-3"-477,-7-12-38,-1-4-34,-1-7-45,-9 1 158,5-12-102,-15 6-11,1-10 118,-17 0-197,-3 13-5,-8 0 6,-4 15-23,-4 2-5,-9 8-23,-2 7 28,1 11-11,8 0-22,-3 22 10,17-8-49,8 20-118,23-9-213,19 0-276,-12-26 1,2-2 79,21 12-737,-5-14 1,3-4-547,-13-7 0,2-2-2117,17 3 0,3-4 2028,0-11 0,-3-3 1960,-16 3 0,-1-3 0,13-9 0,-4-4 0,4-13 2593,-4-2 940,-23 9 1,-5-2 611,-2-19-3266,0 1 471,-15 2-426,-10 23-274,-7-1-174,-10 7-297,1 7 107,-17 5 331,13 9-577,-12 8 67,10 12-107,2 11-3,13-5 0,1 2 9,-4 13-12,9-10 1,4 1-23,8 9-28,14 9-28,16-10-243,20-11 285,-20-22 0,4-4-455,15-4 1,1-4 468,-16-1 0,1-3-953,15-13 0,6-6 0,-10 1 1042,3-7 8,-15 7 0,4-5 1,-11 4 64,-13-1 157,3-15 195,-13 10 120,-1-12 322,-6 15-777,-1 5 3443,-2 12-3516,2 8-117,-2 1 22,1 9 6,-1 10 5,0 25-11,1-10-111,9 23-264,7-15-919,14 10-3344,11-2 4655,0-12 0,-12-15 0,-10-12 0</inkml:trace>
  <inkml:trace contextRef="#ctx0" brushRef="#br0" timeOffset="31569">5294 11208 20985,'16'38'0,"-4"-7"0</inkml:trace>
  <inkml:trace contextRef="#ctx0" brushRef="#br0" timeOffset="32143">5685 11505 19787,'0'-5'4637,"1"1"-4329,-1 4-302,18 22-6,-11-5 11,14 29 17,-16 0-11,-2-2 0,-2-5 33,-4-14 73,0-14 236,0-1 442,0-9-588,1-13-152,0 0 141,-1-36-68,3 5-72,2 10 0,1-2 94,8-20-38,5 10-79,1 11-28,-3 14-11,6 7-72,14 11 38,9 11-11,15 15 34,-31-7 0,-2 4-1,-1 2 1,-1 1-9,-2 2 1,-3 1-3,8 25 11,-11-12-1,-9-4 52,-5-19 4,-1-5 130,-1-11-129,-3-14 0,-1-12-29,0-2 40,4-28-5,7 14-23,8-15-17,11 16-22,8 14 11,5 9-51,6 15 29,-12 8-62,13 15-409,1 17-154,-23-16 1,-1 2-1372,18 25 2018,-24-17 0,-4-2 0,-4-8 0,2 12 0</inkml:trace>
  <inkml:trace contextRef="#ctx0" brushRef="#br0" timeOffset="32642">4803 11448 11038,'0'-3'7225,"0"0"-4245,0 3-2067,-23-61 45,9 40-790,-1-12 0,-2 4-73,2 23 31,-14 18 0,-5 7-81,-16 13-616,6-1 1,0 2 573,18-10 0,3 0-6,-8 14 0,3 1-93,1 16-27,11-16 0,4 0-365,12 8-4428,21-16 1,5-4 3838,3-3 1,17 6-1,-35-25 1</inkml:trace>
  <inkml:trace contextRef="#ctx0" brushRef="#br0" timeOffset="33578">6818 11616 13065,'3'-8'7506,"-1"2"-6868,9-26 0,-1-7 242,-4 6-580,6-11 0,-3 1 148,-15 16-118,-3 6-168,-6 8-89,-1 6-39,-5 8-34,-3 11-34,-5 13-11,-1 12 0,16-7 1,2 1 21,1 15 23,11 9 34,18-27 16,8-10 85,5-8 10,2-11 18,-1-12 94,-3-8 79,-6-10-38,-6-4-113,-9-4-101,-3 8 207,-5-8 95,1 19-335,-1-1-158,-1 14 29,1 11 78,0 10 11,0 11-17,7 8 1,5 4 16,1-6 0,2-1-20,8 9 1,3-4 3,19 2-7,-8-24 1,1-6 34,18-7-18,-22 1 1,0-6-1646,7-18 0,-4-5 1674,-4-4 10,-3-5 1,-3-5-195,-16-18 166,-5 30 1,-2-3 25,-7-25 0,-6-4-312,1 14 1,-2-1 280,-1 3 0,0-3 1,-2 2 10,-4-9 1,-1 2 33,-2 4 0,1 3 22,-5-8 56,0 15 2845,18 33-2968,0 15-5,2 20-62,3 30-188,2-17 0,2 3 224,2 11 1,2 4-617,1-3 1,2 4 0,-1-4 567,-1-13 1,-1-3 0,1 3-222,1 3 1,1 4 0,0-1 0,-1-5-724,1 1 1,2 1 1011,3-3 0,4 7 0,1-2 0,-4-8 0,-4-8 0,0-3 0,13 20 0,1 1 0</inkml:trace>
  <inkml:trace contextRef="#ctx0" brushRef="#br0" timeOffset="34011">7862 11353 20671,'-4'-44'958,"0"0"0,0 0 0,-1-12 0,1 9-309,0 18-329,2 15-398,0 4-4168,7 46 4240,-1-9-3,2 14 1,0 6 77,-1-10 0,-1 2-329,1 13 0,-2 3-920,-1-9 0,-1 2 0,1-3-534,-1 4 0,0-2 1714,1 15 0,0-9 0,0-21 0,1-2 0</inkml:trace>
  <inkml:trace contextRef="#ctx0" brushRef="#br0" timeOffset="35016">8379 11345 22638,'-9'-45'677,"0"1"1,1 4 0,1 10-522,3 25-133,2 3-219,1 2 196,1 10 11,-1-3 17,-1 7 22,0-8 236,-4-3-68,-3-5 1,-6-5 11,1-10-135,3 0 68,3-14-46,9-5-89,7 1-22,13-3-23,11 16-22,17 10-6,2 23-11,-5 11 0,-16 25 34,-23 12-431,-14-23 1,-4 1 452,2-5 0,-6 0-1034,-8 2 0,-7 1 0,1-3 1028,-3 1 1,-2-3 13,-13 12 1,1-4-175,16-16 1,3-5 282,-6 3 303,17-16-341,13-8 588,3-18-656,4 7 6,18-25-29,-7 26 3111,25-8-3122,-18 19 663,21 5-769,-3 10-109,-7 0 0,0 2-59,14 8-154,-12-5 0,1-1-854,23 1 594,0-2-1282,0-11 0,2-5 1413,-24-4 1,-1-1 391,16 0 0,-2-3-184,-11-9 1,-6-2 668,4-12-40,3-8 987,-17-16-219,-16 13-443,1-9 572,-8 3 1490,-8 9-2319,2 7 825,-13 2-1066,7 23-68,-10 3-38,1 16 28,-7 12 5,-2 19-17,1 13-5,8-7-229,12-11 0,5 0 234,11 12 3,2-14 0,3-2-8,17 5-75,-5-18 0,4-3 89,6-4 0,3-4 2,-3 1 1,1-3 8,3-1 0,-2-3 87,5-10 50,-17-4-106,-12-3 6,-14-18 444,-5 11-501,-10-6 0,-5-2 23,-17-13 73,9 11 0,-1-1-73,4 3 0,2 1-113,2-1 0,2-1 135,3 1 1,3 0 66,-4-25-57,9 5 18,15 8 11,33-2-61,-10 20-12,10 8 1,4 5 5,11 10-359,-14 3 0,0 3 348,13 9-31,-10 20 0,-6 9-14,-21-14 1,-4 2-166,10 24 0,-9 2-718,-22-12 1,-9-4-633,2-5 1,-4-2 1559,-7 4 0,-1-5 0,5-6 0,-1-1 0</inkml:trace>
  <inkml:trace contextRef="#ctx0" brushRef="#br0" timeOffset="39100">2848 13293 14594,'3'-8'7097,"-2"2"-6441,-1 6 262,-3-73-274,4 44-468,-2-14 1,0 5-121,3 26-73,1 15 67,3 16-33,1 4 6,3 25-7,-7-16 1,-3 3-23,0 1 1,-3 1-296,-1 7 0,-3-1 307,-7 10 16,-5 2-5,6-24 78,1-1 381,5-16-336,4-12 17,3-26-134,2 3 22,3-31-22,0 5 16,-2 8 0,0-3 65,-1 6 1,-1 0-72,0-7 1,-1 2 0,1-11 5,7-4 28,7 13-62,2 15 1,6 0-9,11 1 1,5 4-328,-2 5 0,0 3 327,1 2 0,0 5 3,-6 8 0,-1 5 0,26 20 0,-11-2-83,-19 5 1,-5 4 65,-12 11 17,0 10-16,-21 2-10,-5-23 1,-2-1 25,-11 20 5,-1-14 1,-1-4 0,4-10 481,-19 7-448,22-25 12,-3-4 100,5-11-2710,8-1 2603,4-2 117,7 1-155,9-2-1,9-1-5,4 0 0,38 1 0,-2 9-309,-13 2 1,0 2 308,19 4 1339,-19 4 1,-2 2-1452,4 11 11,7 14 73,-35-6 17,-25 0 0,-10 1-3,-2-5 0,-5-1-6,-14 11 0,-4-1-407,-2-6 1,-1-4 201,1-1 1,0-4-241,2-3 0,2-4-417,6-3 0,3-2-1005,-11-4 1887,14-17 0,22 12 0,3-7 0</inkml:trace>
  <inkml:trace contextRef="#ctx0" brushRef="#br0" timeOffset="39833">3813 13160 19893,'-2'-3'2504,"1"1"-2252,1 2 465,-82 65-572,59-41 1,-1 1-431,-11 7 1,-5 5-1,6-1 299,10-1 0,7-2 8,2-2 1,6-1 295,7 21-201,23-15-33,6-14 50,6-14 1,5-5 33,24-9-126,-26 4 0,2-4 257,11-14 1,-5-4 15,-8-5-195,-5 5 0,-7-3 26,-24-7 642,-12-1-721,-12 0-28,0 9 118,-15-8-84,17 17-34,-5-5-28,17 14-67,6 3-308,3 4 224,10 0 45,13 2-123,23-1 77,-13 0 1,2 1-263,6-1 0,1-1 296,4-1 1,0 0 78,-10 0 0,1-1 5,15-4 1,-1-1 22,11-3-8,-20 3 0,-3 0 58,2 0 68,-20 3-1,-12 3-33,-13 5-50,-8 4 5,-11 8 526,-7 8-531,-2 7-28,8-4-29,4 19 23,14-20-17,10 29 34,14-27 28,17 9-23,10-17-10,12-7 10,6-9 34,-1-10 45,-8-6 56,-14-5 174,-19-20-236,-22 5 34,-17-15-57,-17 10-21,-6 2-1,2 4-22,6 10-67,13 8-207,10 7-214,7 7-1209,15 10-5288,14 6 6957,10 5 0,-8-7 0,-9-5 0</inkml:trace>
  <inkml:trace contextRef="#ctx0" brushRef="#br0" timeOffset="41282">4957 13745 24581,'25'-37'235,"0"0"0,1 0 1,-1-1-1,0-1 1,-4 4-158,-7 5 0,-1-2-952,1-12 0,2-7 0,-2 1 907,1-11 1,-2-1-1,-1 5 1,-1-3 0,-2 4 47,-3-3 1,-2 4 154,-1 5 0,-2 4-121,-1 10 0,-2 4 657,-1-10-688,-2 21-129,0 15 29,0 17 1486,0 5-1470,-3 18 0,0 5 0,-1 13-365,0-7 0,-1 9 1,1-4 361,-1 1 0,0 1-9,1-3 1,-1 4 0,2-4 11,-1-3 0,3-1-22,1 13 0,6-3-227,5-23 1,5-2 24,6 11 0,6-3-171,8-15 0,4-8-107,7-2 1,3-6-216,4-5 1,1-3 551,0-5 0,-1-2 148,-11 1 0,-2-4-141,9-6 1,-5-4 353,2-11 73,-15 5 0,-3-1-39,-6-5 1606,-10-8-1461,-15 21 236,-5-1-336,-6 7 650,1 6-835,4 5 455,6 2-556,4 3 28,1 8-40,1 6 1,5 8 5,11 1 0,15-6 29,1-7 27,24-7-17,-19-12-5,12-6 33,-20-8 51,-10-5-39,-9-3 33,-19-12-56,-4 13-28,-15-5-11,-3 23 12,-9 10-12,-8 10 0,-3 11 11,3 11-31,26-7 1,3 0 7,-4 13-27,10 18-62,24-19-89,13 9-65,3-22 0,7-3-81,8-3 0,3-4-244,3-2 0,0-3 325,4-5 1,-2-5 55,-9-4 0,-1-1 109,0-3 1,-2-2 75,-2-1 0,0-3 36,-4 0 1,0-4 201,3-10 0,-3-4 213,8-16-171,-19 17 0,-7-1 445,-12-6-554,-7 16 84,-26 6-207,-1 30-12,-13 6-28,13 11-33,4 21 34,17-23 649,0 26-695,13-20-16,14 13 6,21-10 55,-5-11 6,18-17 39,-17-20-16,10-8 66,3-19-5,-12 1-17,-8 1 107,-13 3 22,-8 12-34,-4-2 1,-8 9-152,2 6 0,-7 5-33,5 5-23,-3 6 28,1 7-33,2 10-23,4 6-224,8 12 90,1-12-544,13 9-666,1-17-650,10 1-1002,24-9 1713,1-15 281,5-5 882,-27-4 0,-1-3 512,19-9 201,-20 7 1,-1-1 742,-1-3 1,-3 0-447,5-6 690,-4-6-202,-21 14 73,0 0-694,-7 8-46,1 4-638,-2 6 17,0 8-11,-1 8-6,-1 14 0,-1 9-12,0 3 12,2 18 0,1-22 12,3 1 100,2-28 218,9-17-263,0-4 17,21-17 17,6-6-34,-12 11 0,3-2 28,10-4 1,0 1-326,-6 4 0,0 2 274,4 0 1,-3 3-22,6 2-1,-3 8-16,-13 11-174,7 16-51,-14 0-9151,-5 40 9370,-16-22 0,0 6 0,-1-26 0</inkml:trace>
  <inkml:trace contextRef="#ctx0" brushRef="#br0" timeOffset="116175">2904 14812 16734,'-2'-4'6234,"0"1"-6150,2 3-11,-11-24 56,6 37-17,-11-5-26,5 30 1,3 12-62,1-15 1,-1-1-15,-2 7 0,1-2 107,-6 21-17,6-29 106,-2 8 95,6-23 135,2-9-51,2-6-285,-1-3-11,-3-8-39,-7-14-62,-1-9-7,-2-17-4,9-4 11,9-6 27,13 1-962,12 2 940,0 17-80,-4 16 1,3 4 79,11-1-11,19-2-5,-21 16 5,19 12-11,-18 5 0,16 9 11,-15 2-5,-9 3 11,-10 2 22,-12 4 925,-14 5-908,-14 5-6,-16 1 6,-8-4 17,-2-6 176,12-14-86,-2-5-62,22-10-50,-2 0-85,14-2-16,3 0 50,9-2 22,12 0 17,31-1-11,-8 0-3,-7 4 1,0 2-4,13 7-16,6 8-18,-16 9 40,-18 5-23,-25 5-5,-25 3 34,4-18 0,-4-1-195,-6 0 0,-3-2 136,0-1 0,-1-1-98,1-4 0,2-3-477,-27 3-1063,14-15-23,18-6 900,13-19 1,13 15-1,3-7 1</inkml:trace>
  <inkml:trace contextRef="#ctx0" brushRef="#br0" timeOffset="116667">3564 14908 20856,'4'-3'3126,"-1"0"-2017,-3 3-706,-27-23-212,19 17-40,-19-17 17,27 22-146,0 1-22,-3 10 23,0 11-1,-3 19 6,-2 13-45,2-6 14,2-12 1,2-1-26,9 12 17,-2 2 33,13-17-11,8-21 34,-1-5 22,9-12-16,-14-5 105,13-25-66,-10 0-71,-6 9 1,-1-2 8,11-26 23,-2-3-7,-1 8 18,-8 11 33,-4 15-44,-8 14-141,-3 7-392,-4 7-1148,-1 7-4615,-2 9 6245,2 1 0,2-4 0,1-8 0</inkml:trace>
  <inkml:trace contextRef="#ctx0" brushRef="#br0" timeOffset="117390">4150 14991 18400,'0'-7'5965,"0"2"-10945,0 5 5250,2-63 1499,-3 44-1677,1-16 0,-1 4 875,-2 24-961,1 4 59,1 0-93,1 2 3414,4-3-3341,4-1-12,0 0 18,-1 0 850,-17-13-716,4 10-140,-6-9-11,8 13 27,3 3-83,1 1 11,-2 12 33,-2 11-16,1 6-1,-2 11-5,2-2 0,-1 4-699,0 10 0,0 2 648,1-11 1,0 2 0,0 0-44,1 3 1,-1 1 0,2-4-42,-1 2 1,0-1-255,1 13 0,-1 0-344,0-11 0,-3 0-149,-2-1 1,-3 2 0,0-1-346,-6 9 1,-3-2-172,-6 4 0,-1-7 1260,8-22 1,-2-5 76,-19 5-410,18-39-257,3-26 577,13 2 0,4-5 411,6-21 0,3-1-120,-3 16 0,1 0 277,5-19 0,0 1 140,-7 28 1,-1 1 74,1-5 0,-1 2 203,-5-20 145,-3 9-706,0 20 1267,-1-3-1322,10 12-130,12-6-78,32-7-1151,-19 16 1,2 1 988,1 1 0,2 0-653,6 0 0,-2 3-1208,11-3 2012,-4 1 0,-3 1 0,-11 3 0,14-3 0</inkml:trace>
  <inkml:trace contextRef="#ctx0" brushRef="#br0" timeOffset="117636">4680 14902 26911,'-7'-32'45,"1"1"0,-8 10-40,10 78-2,2-24 0,-1 3 0,0 14 0,1 3-1091,-1-3 1,0 2 1055,1-8 0,-1 3 1,0 1-208,-1 12 0,0 2 0,-1-1-331,1-8 1,0-1-1,0 0-791,0 8 0,-1 0 0,0-2 1361,0-10 0,0-1 0,0-6 0,1-2 0,1-4 0,-6 22 0</inkml:trace>
  <inkml:trace contextRef="#ctx0" brushRef="#br0" timeOffset="117990">4630 15040 12623,'12'-44'956,"0"0"1,0 0-1,4-16 1,0 9 2032,1 10-2781,-3 12 905,-5 12-1673,17 6-2504,12 23-5069,15 7 7621,-2 13 1,-24-11 0,-11-7 0</inkml:trace>
  <inkml:trace contextRef="#ctx0" brushRef="#br0" timeOffset="118175">4651 15434 21417,'33'-34'-927,"0"-1"0,-1 0 0,8-9 0,-1 6-2372,-4 18 0,0 4 1935,11-6 1,-6 4 0,-19 8 0</inkml:trace>
  <inkml:trace contextRef="#ctx0" brushRef="#br0" timeOffset="118790">5278 14996 24654,'-42'18'101,"8"1"-107,40 5 6,1-4 22,22 5 12,-1-13-6,7 1 78,18-17-27,-15-10 16,16-10 28,-16-6 6,-8-4 0,-9-1 0,-9-1 84,-12-1-140,-5 14 56,-10 0-29,-8 18-4,-13 6 4,-9 11-21,-5 10-51,1 11-28,7 7-6,9 6-33,11 3 22,11-11-50,16 6 5,24-3 34,12-2-208,-10-19 0,3-2 230,-2-6 1,0-4-1,2-1 0,-1-3-10,17-2 21,10-15 6,-24-5 29,13-14 16,-15-4-28,-4-6 11,-3-6 17,-2-4 45,0 1 33,-3 5 17,-1 9 12,-2 9-57,-1 9 411,1 7-466,3 5-6,3 5-34,-3 4 11,21 15-11,-10 9-19,-10-5 0,0 2-388,10 30 326,-20-21 0,-4 3-504,-3 5 0,-4 1-636,-3-5 0,-4 0 1210,-5 7 0,-1-3 0,-1-6 0,-3-1 0</inkml:trace>
  <inkml:trace contextRef="#ctx0" brushRef="#br0" timeOffset="120193">1678 4430 24312,'4'35'39,"-4"7"1,-2 4-553,-2 2 1,0 1-1365,2-5 1,0 1 0,3-1 1876,5 9 0,2-5 0,0 7 0,5-9 0</inkml:trace>
  <inkml:trace contextRef="#ctx0" brushRef="#br0" timeOffset="120365">2312 4766 25903,'-12'-37'-700,"3"-3"0,8 60 0</inkml:trace>
  <inkml:trace contextRef="#ctx0" brushRef="#br0" timeOffset="121249">1716 6242 20599,'1'-6'733,"0"0"-738,-1 6 55,0 0 264,-1 29-219,-4-14 90,-12 37 0,-11-18 6,-13 10 55,-5-5 275,-4-10-124,14-13-212,7-8 101,13-16-90,6-7-51,1-14-21,3-19-102,5 14 28,10-13-16,7 22-6,10 0-34,22 11-27,4 26-204,-2 1 217,-23 8 0,-5 2-2,-1 7 11,-10 19 0,-12 8-23,-21 0 0,-9 1-516,16-15 1,0 0 0,-4-2 547,-8-1 0,-5-2 0,0-3 13,-9 4 0,-1-4-403,2-3 0,-1-2 470,-6 2 0,1-3 163,11-10 1,1-6 285,-16-10-303,23-20-140,12-7 12,14-16-57,15 4-50,15-8-23,19 8-345,0 21 1,5 6-487,-11 5 0,0 4-1657,17 3 1,-3 4 2521,-21 3 0,-5 1 0,10 5 0,-21-7 0</inkml:trace>
  <inkml:trace contextRef="#ctx0" brushRef="#br0" timeOffset="121419">2054 6820 22961,'-2'-8'1798,"0"1"-1336,2 7-984,0 0-3099,-8-15 3621,14 14 0,-12-13 0,14 16 0</inkml:trace>
  <inkml:trace contextRef="#ctx0" brushRef="#br0" timeOffset="122133">1314 8248 17031,'4'-44'743,"0"0"0,8-5 0,6 8-149,18 11-227,-2 8 0,1 1-216,7 2-65,-11 9 1,1 4-14,12 7-67,0 4-62,-11 8 0,0 4-107,7 15 76,-14-7 1,-4 3-393,-4 24 524,-26 2 50,-9-23 0,-5-2-17,-13 10 275,-6-11 0,-1-5 179,0-7-249,8-4 0,2-3-3,6-8 632,1-8-716,17 2 208,-2-6-320,10 5-34,8-1-11,12 3-67,17 2-5,16 6 27,-22 1 0,1 1-73,20 7 68,-21-2 0,-3 1-12,11 16 18,-10 2 21,-22 8-10,-34-5-6,-24-1-312,17-17 0,-1-2 183,-3-1 0,0-3-173,-21 3-981,21-8 0,2-2-8548,-3-5 9471,-5 1 1,29-2-1,12 3 1</inkml:trace>
  <inkml:trace contextRef="#ctx0" brushRef="#br0" timeOffset="122375">2058 8429 17040,'-11'-27'0,"2"6"0</inkml:trace>
  <inkml:trace contextRef="#ctx0" brushRef="#br0" timeOffset="123051">1386 9657 17856,'11'-56'961,"1"0"1,-2 8 0,0 7-357,4 12-94,-7 16-208,-6 19-78,-3 8 10,-8 29-72,-6 14-107,4-18 0,-1 3-602,0 2 1,-1 1 559,2-1 0,1-1-9,2-3 1,2-3 152,-1 17-164,13-1 68,6-33 117,9 3 78,8-31 7,9-13-1,8-17 512,-21 16 0,-1 0-490,19-21-33,-11 7-84,-10 10-95,-10 9-62,-6 10 17,-3 11 29,0 12-23,-1 14-57,0 14-50,1 12-883,1 6-546,0-29 1,2 1 841,5 2 0,0-2 0,1 4 0,4-7 1</inkml:trace>
  <inkml:trace contextRef="#ctx0" brushRef="#br0" timeOffset="123191">2122 10024 18840,'0'0'0</inkml:trace>
  <inkml:trace contextRef="#ctx0" brushRef="#br0" timeOffset="124231">1573 11524 18980,'10'-40'1837,"0"1"1,-3-22-1676,-25 57 124,-16 11 55,-10 7-223,0 4-62,-4 4-17,12-4-22,10-5 16,-10 0-10,2-5-12,-12-1 45,-11-3-22,20-3 66,-7-3-83,33 2-39,-3-3-6,12 3 17,-1 14 11,-1 7-12,1 18 7,0-4-1,2 13-16,1 4 22,0 0 0,0-4-6,0-12 29,0-15-18,0 0 6,0-10 29,0-6-29,0-4 62,3-1 55,10-9-94,-1 3 0,20-14 16,10-2-33,1 1-12,5-1-5,-13 14 0,-11 3-11,6 9 11,1 11-22,-1 7-1,-3 13-33,-20 6-123,-20 7-126,-1-19 0,-5-1-925,-7 3 1,-3-2 509,4-5 1,-3-2 719,-20 6 0,1-4 0,15-8 0,-26 6 0</inkml:trace>
  <inkml:trace contextRef="#ctx0" brushRef="#br0" timeOffset="124441">1723 11798 24934,'-50'31'-583,"9"-12"1,42-7 0</inkml:trace>
  <inkml:trace contextRef="#ctx0" brushRef="#br0" timeOffset="125125">1467 13180 14230,'0'-10'7097,"0"3"-6613,-10-25 1,-5-3-76,-6 18-308,-1-16 0,-3 8 11,-16 43-17,-7 20-48,21-11 1,1 4-6,-1 6 0,1 3-3,-1 6 0,3 4-1157,6-6 1,3 3 0,0-3 1117,1 3 0,1-1 2,1 6 1,5 0-270,10-11 1,5-3 261,17 18-4,-3-19 1,4-5 2,18-5-155,-5-18 1,0-7 205,11-10 72,-12-3 1,-3-3 27,-4-9 191,-7-15-22,-23 8 2904,-9-8-3117,-3 7 89,-20-14 657,7 20-802,-7-5 590,-6 18-613,6 18-33,-18 13-336,6 19 347,20-6 0,3 1 0,-3 1 0,7 7 0</inkml:trace>
  <inkml:trace contextRef="#ctx0" brushRef="#br0" timeOffset="125283">2060 13626 23865,'-5'-3'2078,"1"1"-3102,4 2 1,0 0 0</inkml:trace>
  <inkml:trace contextRef="#ctx0" brushRef="#br0" timeOffset="126198">1112 15150 22677,'-44'-12'573,"0"0"0,7 2 0,8-1-405,16-4-78,19-5-34,14-6-11,19-3 22,14-2-48,-22 17 1,1 1-3,0 1 0,1 3-1,29-2-16,-7 14 6,-7 14 11,-8 18 16,-12 20-479,-13-2 477,-18 0 0,-8 4-409,-1-13 1,-3 0 382,0-2 1,-1 3 0,0-2-23,-4 9 1,-1-3-82,5-3 0,1-2-508,5-6 1,3-2-3887,1 22 4492,9-18 0,0-19 0,1-12 0</inkml:trace>
  <inkml:trace contextRef="#ctx0" brushRef="#br0" timeOffset="126365">1132 15598 23819,'18'-50'-439,"0"1"1,1 3-1,9 8 439,28 17 0,2 10 0,-5-4 0,-13 6 0,-1 1 0</inkml:trace>
  <inkml:trace contextRef="#ctx0" brushRef="#br0" timeOffset="126525">1933 15325 26659,'-26'9'-395,"2"10"0,19-7 0,-1 4 0</inkml:trace>
  <inkml:trace contextRef="#ctx0" brushRef="#br0" timeOffset="127783">1089 16669 15289,'-3'-6'5780,"1"0"-4659,2 6-371,-23-60-526,15 44-98,-7-16 0,-4 9-92,0 42 16,-15 23-27,3 5-575,3 3 0,2 4 538,10-14 0,1 1 3,-5 7 0,3 2-301,9 0 0,8-4 295,16 5 0,7 7-165,10-41 0,8-8 165,-7-7 1,3-4 10,17-2 0,1-5-423,-6-4 1,-2-4 428,-3-1 0,-2-3 22,-7 2 1,-4-2 943,12-16-882,-25 5 513,-16 8-569,-25-4 28,-28-1-1369,15 9 0,-1 1 1332,4 3 1,1 0 11,1 1 0,1 0 512,-16-23-459,20 13-27,6-3 1,5-3 82,14-5-28,12-14-72,7 21 88,26-4-100,-19 21 17,28-5-22,-25 18-23,13 8 11,-16 5 3131,15 22-3147,-9-3 2,-9-8 0,0 2 234,-3-1 1,-4 3-972,-2 15 1,-4 1-118,-4-12 0,-3 1 691,-9 28 0,-3-5 0,0-21 0,-8 18 1</inkml:trace>
  <inkml:trace contextRef="#ctx0" brushRef="#br0" timeOffset="127975">1843 16883 22503,'3'0'3529,"-1"0"-4336,-2 0 807,-14 3 0,11-2 0,-11 3 0</inkml:trace>
  <inkml:trace contextRef="#ctx0" brushRef="#br0" timeOffset="141042">2871 16720 18308,'1'-10'4565,"1"2"-3854,2-29 0,2-6-139,-3 16-424,2-17 0,0 5-136,-5 33-108,0 9 40,-1 13-56,-2 20-246,-7 25 5,-1-1-1720,-5-2 1,-1-1 1176,7-27 0,0 1-2381,-4 11 0,-2 5 0,2-6 2438,-3 10 1,-4 7-1,17-42 1</inkml:trace>
  <inkml:trace contextRef="#ctx0" brushRef="#br0" timeOffset="141308">2770 17074 14023,'0'-8'3864,"-4"-32"1,-3-9-2632,-5 0-1786,1-9 1,0 0 843,-3 10-8,7 16 0,3 0 468,7-10-712,4 11 1,6 1-18,7 5 0,6 4 3,8-2 1,4 3-335,6 2 0,3 3 317,3 2 1,2 5-1,-2 5 1,0 5-18,-3 5 1,-3 5-37,-5 5 1,-4 5-29,-8 4 0,-4 3-3,-7 4 1,-7 1 258,-10 5 1,-7 1-249,-8 2 1,-7 0-437,-11 4 1,-6-3 498,8-13 0,-2-1 0,-1-2-13,-3 0 0,-2-2 1,0-1-33,1-2 0,-1-2 1,1-2-181,-13 2 0,2-4-43,11-6 0,5-6-4362,-7-15 3912,28-8 0,10 3 0,6 4 0</inkml:trace>
  <inkml:trace contextRef="#ctx0" brushRef="#br0" timeOffset="141964">3863 16672 19736,'0'-3'4604,"0"0"-3635,0 3-823,-78-3-51,31 17-360,-8-6 1,0 3 278,26 7 0,5 3-31,-19 21-17,15-1 114,14-6-169,15-6 49,14-7 17,27-10 35,-6-8 19,-4-7 0,0-5 81,13-13 22,3-12 51,-13-5 61,-15-2 12,-10 4 427,-6 6-371,-4 10-286,-1 9-62,-1 7 28,-1 14 6,1-1-5,0 20-12,1 0-5,1 11-79,11 4 73,-3-16-28,15 2 17,0-21 55,10-2 46,7-15-51,-6-4 42,7-22 1,-1-7-32,-19 14 0,-2-2-285,5-5 0,2-3 0,-5 0 297,-5-4 0,-6 0 24,0 0 1,-2-1 20,-2 5 0,-2 1 224,1-19-7,-9 20-111,-1 18-90,-3 11-83,-1 8 799,-2 12-850,-8 33 33,6-7-329,3 1 1,1 2 228,5-7 0,2-1-4,-2 0 1,2 2-622,4 21 1,4 1-83,2-20 1,1-1-516,5 16 1,3-2-2684,0-19 1,2-4 4010,13 11 0,-12-21 0,-11-11 0</inkml:trace>
  <inkml:trace contextRef="#ctx0" brushRef="#br0" timeOffset="142450">4202 16826 20380,'-6'-5'4543,"1"2"-3876,5 3-555,0 0-124,-36-62-44,50 40-101,-4-15 0,6 2-62,18 24 1,9 8-1769,15-6 0,-1 0 1939,-23 3 1,-3 1 21,3 0 1,-4-1-19,8-4 27,-7 1 11,0 0 17,-8 4 163,-17 18-62,-4-2 3526,-18 26-3358,-8-1-39,-7 10-22,5 0-101,14-16 27,20-8-66,6-17 38,22-9-55,3-9-12,15-12-19,-22 6 0,0-1 87,16-17 106,-6-5-84,-25 17 179,-11-4-67,-12 7-6,-8-4-27,-9 5-40,-3 6-39,-2 7-39,-1 10-40,-2 11-38,-12 30-12,11-7-395,5 8 0,2 2 379,4 0-7,5-11 1,4 2-341,17 25-502,16-34 0,4-1 178,-5 1 1,2-2 675,27-3 0,-1-7 0,-17-8 0,15 1 0</inkml:trace>
  <inkml:trace contextRef="#ctx0" brushRef="#br0" timeOffset="144558">11562 3719 21136,'1'9'919,"3"6"-700,8 15-102,2 11-38,0 9-46,-4-5 3,-3-4 1,-2 1-416,-1-9 0,-1 2 387,0 16 1,1 2 2,-3-5 0,0 0 0,0 4 0,-1 1-461,0 5 1,0 1 454,1 3 1,1 1-473,0-17 0,0 0 0,1 1 470,1 2 1,1 2 0,1 0 7,0 5 0,0 0 1,1 0 1,1 5 0,1 0 0,0 1-384,-2-13 0,0 0 0,0 1 1,1 0 403,-1 2 1,1 0-1,0 1 1,-1 0 8,1 2 0,0 1 0,-1 0 0,0 0-3,0 3 0,0 0 0,0 0 1,-1 1-17,0 1 1,0 1 0,-1 0 0,1 0-296,-2-11 0,0 1 0,0 0 1,-1 0-1,1 0 282,-1 1 0,0 0 0,0 1 0,0-1 1,0 1-215,0 1 1,0 0 0,0 0 0,0 1 0,-1-1 197,1 2 1,0 0-1,0 0 1,-1 0-1,1 0-89,-1 2 0,1 0 0,-1 0 0,1 0 0,-1 1 99,0-1 1,0 1-1,1 0 1,-1 1 0,0 2-55,-1-11 1,0 3-1,0 2 1,0-1-1,0 0 1,0-2 0,-1-3 50,1 4 0,0-3 0,0-2 0,0 1 0,-1 4-17,1 4 0,-1 4 1,0 2-1,0-1 0,0-1 1,0-5 16,-1 8 0,0-5 1,-1-1-1,1 4 14,0-12 0,0 1 0,-1 1 0,1 1 0,-1 0 0,1-1-13,-1 1 1,-1-1 0,1 1 0,0 0 0,-1 0 0,1 0-31,-1 0 1,1 0 0,-1 0 0,0 1 0,1-1 0,-1 0 24,0 1 0,1 0 1,-1 0-1,1 0 0,-1 0 1,1 0 3,-1 1 1,1-1 0,0 1 0,0 0 0,0-1 0,1 1-4,-1-1 0,1 0 0,0 0 0,0 0 0,0 0 1,0 0 1,0 1 1,0-1 0,1 0 0,-1 1 0,1-1 0,-1 0 0,1 0 0,1 0 0,-1 0 0,0 0 0,1 0 0,-1 0-1,0 0 0,0 1 0,1-1 0,-1 1 0,0-2 0,0-2 10,0 0 0,1-2 0,-1-1 0,1 1 0,-1 4-10,0-3 0,0 3 0,0 2 0,0 0 0,0 0 0,0-1 0,-1-4 10,1 4 0,-1-2 1,0-2-1,0 1 0,0 4-10,0-4 1,0 3 0,0 1 0,0 2 0,0-1 0,0 0 0,0-4 9,-1 12 0,1-3 0,-1 0 0,0-1 0,0 0-6,1 0 1,-1 0 0,0 0-1,1 0 1,-1 0-10,1-2 1,0 1-1,0-1 1,0 0-1,1-1 2,-1 0 1,0-1 0,0 0 0,1 0 0,0 0-4,0-2 1,1 0-1,0 0 1,0 0-1,0 0 6,0-2 0,1 0 0,-1 1 0,1-1 0,0 0 1,0-2 0,1 1 0,0-1 1,-1 0-1,1 1-3,0-2 1,0 1 0,0-1 0,0 0 0,-1 0 43,1 12 1,0-1 0,0 1 0,-1-1-98,0-1 1,0 0-1,0 0 1,-1 0-375,-1-2 1,-1 0-1,0-1 1,-1 1 428,0 1 0,-2 2 0,1-3 0,0-6 0,-2 13 0,1-6 0,-2-8 0,1-1 0</inkml:trace>
  <inkml:trace contextRef="#ctx0" brushRef="#br0" timeOffset="145731">13672 3956 21091,'-23'-40'515,"0"-1"1,2 4 0,3 9-186,11 22-235,-4 3-83,-15 6 27,-18 17-14,12-2 0,-2 4-626,-5 7 1,0 4 617,-1 2 0,2 1-1,6 0 1,2 0 90,8-5 0,3-1-135,-1 20 45,18-12 22,7-15 213,25-7-50,6-19-132,-6-3 0,3-3 277,1-7 1,1-4-189,9-12 1,-3-2-73,-12 9 0,-2 0 111,5-11 1,-6-1 171,-9-7 75,-3-4-3,-10 15-363,-4 16-23,0 9-112,0 16 89,0 13-10,0 21-9,0-11 0,0 2-302,0 7 1,0 2 245,0 4 0,0 1-146,1 3 1,0 0-374,0 0 1,1 0-798,2-3 0,1-2 16,-1-11 1,2-3 1341,4 4 0,1-6 0,-4-9 0,6 5 0</inkml:trace>
  <inkml:trace contextRef="#ctx0" brushRef="#br0" timeOffset="145882">14120 4386 22386,'0'-4'3472,"0"0"-3724,0 4-2212,-21-21 2464,14 22 0,-14-20 0,19 25 0</inkml:trace>
  <inkml:trace contextRef="#ctx0" brushRef="#br0" timeOffset="149442">14728 4250 21181,'14'-33'1246,"-1"0"1,9-19-1074,-22 51-301,0 1 139,0 8 174,0 13-17,-7 21 5,-6 18-72,-5-6 0,-3 1-79,6-13 1,-1-2-23,-6 11 0,2-3 16,3-1-16,7-16 96,6-14 296,4-10-107,0-5 265,1-13-483,2-5-22,3-17-34,0-13 6,3-14-9,-5 26 0,1-1-194,1 0 1,2 0 188,2 2 0,1 1 14,9-13-45,22 1 16,-9 27-4,16-2-35,-9 22 23,-3 10 17,-4 15 5,-5 10-16,-5 8 22,-8 6 28,-7-1-28,-5-1-11,-5-8 11,2-11 388,-2-13-282,1-10-11,1-13-67,4-15-28,5-14 23,8-17-3404,-1 8 3381,0 9 0,2 1 6,10-8-9,-8 13 0,3 2 9,13-2 5,-3 13-22,-8 8-29,10 19 7,-10 7-1,8 20 12,-13 7 11,-10-5 2,-6-8 1,-3 0-15,1 12 3382,3 16-3382,4-24 35,8-13-12,10-13-6,10-15 12,12-15 5,-22 4 0,1-3-154,0-3 1,-1-3 164,-4 1 1,-2-3-1632,-4-3 0,-4-1 1643,1-8 28,-8-7 22,-9 26-23,-2 2-72,-3 9 177,0 7-171,3 7 3391,-5 27-3419,6 3 5,3 24-23,13-4-10,13-4 5,10-6 16,8-12 18,2-12 28,-2-11 16,-4-12 17,-5-13-16,-10-4 61,5-30-28,-15 6-26,-6 8 1,-2-1-581,-5-27 575,-5 30 0,-1 1 54,-13-27-125,-12 10 35,-10 13 8,10 23 0,0 4 9,-12-1-45,-14 14-113,34 13-1769,8 40 566,13-18-2314,13-1 0,5-1 3669,13-1 0,-4-6 0,-9-15 0</inkml:trace>
  <inkml:trace contextRef="#ctx0" brushRef="#br0" timeOffset="151692">16323 4357 20795,'10'-45'901,"-1"1"1,-1 5 0,0 6-476,-2 10-303,-1 11-89,2 7 10,4 14-21,5 10-6,6 15-6,-3 10 6,-7-6 5,-6 12 0,-8-7 3,-7-6 1,-2-1 103,-2 4 212,-8 4-178,17-41 66,3-17-128,1-12-45,3-7 40,7-19 49,15-3-77,5-1-401,-10 28 0,1 2 333,9 0-33,14 8-34,-13 15-496,16 11 445,-18 6-515,18 28-179,-12-4 131,-9-10 1,0 1-270,-4-3 1,0-3-1471,27 18 959,-8-14-1642,19-12 1736,-23-17 0,1-4 1440,2-4 0,0-2 238,0-2 0,-2-4 901,-3-6 1,-2-4 1021,-4-5 1,-2-2-1235,-2-1 0,-1-1-320,-2-4 1,-5 0 356,-5-18-259,-14 14-347,-12 15-223,-18 15-113,0 11 73,-23 17-98,23 5 0,0 4-45,-1 2 0,2 5-28,-8 15 1,6 3-125,15-18 1,4 0 123,-1 4 1,7 0-4,18 17 17,3-22 28,12-5 1,5-4 49,20-12-36,-12-7 1,1-3 119,21-16-61,-15-1 342,-4-11-280,-26 17 870,2-5-993,-15 16 355,-2 3-395,-1 16-11,-1 3 8,-1 12 1,-1 5-6,0-4 0,0 2-364,-4 20 1,-1 4 270,-2 0 1,-1 3-646,2-14 0,-1 1 1,0 2 507,-2 5 1,0 1 0,-1 2-481,3-13 1,0 2 0,-1-1-1,0 1 117,-5 14 0,-2 0 0,0-1 302,-1-7 1,0-1 0,0-5 309,-3 8 0,-3-10 280,-4-18 1,2-13-219,9-19 28,-8-29 48,31-16 0,10-8-324,-1 1 0,3-4 186,-5 17 0,3-4 1,0-1-1,2 2-15,6-12 1,1 0 0,2 2-77,2 0 0,2 1 0,2 2 30,0 3 0,2 2 0,2 2-4,-1 4 0,2 2 0,-2 4 435,7-6 1,0 3-442,-4 5 1,2 0 0,-3 1 19,-1 0 1,-1-1 26,-2 3 0,1-2 0,-3 0 39,2-5 0,-3 0 41,-5 5 1,-3 0 262,8-21 1,-16 18 1050,-18 18-1280,-15 14-1050,-16 16 1067,-9 11 221,0 14-339,5 11 40,10 7-7,11-7-19,12-10 1,3 2-15,4 17-20,3-15 1,3-2-9,7 11-5,6-20 0,4-4 50,19 2-12,9 1-1053,-11-23 0,-2-7 1070,-3-4-14,-1-3 0,-2-4 138,-8-16 2205,0-16-2177,-11-11-137,-11 23 0,-2-2-12,-3 1 1,-3-1 52,0 2 1,-3 1 123,-13-21 3204,1 13-3204,1 13-55,8 11-113,5 6-185,4 7 11,8 0 510,11 3-577,19 3-50,21 2 120,-21-2 0,2-1-327,4 0 0,0 0 394,0-2 0,1 0 3,-2-1 0,0 0-108,-2-2 0,-1-1 136,-3 0 0,-1 0 34,23-6 22,-16 2 33,-18 3 7,-14 4 72,-21 8 617,-3 1-656,-11 7 5,0 4 1,1 2-85,-5 12-14,7-6 1,5 2-9,17 10 225,17 0-237,15-3-4,12-6 27,5-8 67,-1-9 107,-8-13 28,-12-12-56,-12-15-45,-10-13-28,-13-12-1710,1 14 0,-1 1 1682,-7-15 19,6 18 1,0 2 104,1 5-63,-1 0-122,3 14-231,2 6-105,3 7 3178,1 8-4148,6 9-1601,8 10 2912,17 9 0,-12-17 0,4-1 0</inkml:trace>
  <inkml:trace contextRef="#ctx0" brushRef="#br0" timeOffset="151958">19408 4069 25948,'-42'-14'48,"0"1"1,4 4 0,12 10 1,34 49-28,3-18 1,4 0-15,6 6 1,3 0-834,4 3 0,1 0 802,2 1 1,-1-1-1,-6-10 1,-3 0 3,2 10 1,-6-2-324,-10 8-213,-11-14 1,-7-2-158,-11-4-1898,-32-11-2766,9-31 5376,14-1 0,2-2 0,-6-4 0,7-4 0</inkml:trace>
  <inkml:trace contextRef="#ctx0" brushRef="#br0" timeOffset="152115">19283 4134 22447,'-18'30'98,"-1"1"0,-6 10-423,6 5 0,3 4-1282,7-16 1,2 0-1769,2 7 1,2 0 3374,8 20 0,2-26 0,1-20 0</inkml:trace>
  <inkml:trace contextRef="#ctx0" brushRef="#br0" timeOffset="152481">19718 4203 18061,'0'-4'6453,"0"1"-5540,0 3-840,-20 0 17,23 18-90,-14-9 16,64 24-38,4-25 25,-25-2 0,0-3 50,5-11 0,-6-7-14,-11-10-5,3-21 39,-43-3-45,2 16 67,-25-7 22,10 26 46,-11 3 27,4 11-95,5 9-61,12 4 33,7 37-78,20-4-213,-2-15 0,2 2 53,11 1 0,3-1-204,9 10-1984,7 2 1,4 1 1814,-14-19 1,-2-2 0,6 5 0,-3-2-1,-4-8 1</inkml:trace>
  <inkml:trace contextRef="#ctx0" brushRef="#br0" timeOffset="152908">20431 4018 17434,'2'-5'2097,"11"-25"1,6-5-1633,5 3-392,-3-5 0,4 0 16,6 14 1,3 5-679,-4 5 1,2 1 484,17-4 0,2 1 167,-15 7 1,0 2-985,13 1 0,-2 3-1594,-1 9-1745,0 8-3021,-57 13 6481,-18 0 0,1-8 0,9-8 1</inkml:trace>
  <inkml:trace contextRef="#ctx0" brushRef="#br0" timeOffset="153641">20649 3954 9716,'-4'0'9830,"1"0"-5949,3 0-3561,-5-6-102,1 17-173,-3-6-12,5 29-55,1 5-107,1 18-238,-1-15 1,1 3-548,-1-4 0,0 0 664,-1 0 1,1 0-110,-1-4 1,0-3 39,-2 12 358,-6 3 292,0-22 117,-3-11-219,5-14 287,1-8 1160,2-10-1474,1 2 179,2-18-258,10 10-106,10-12-118,16 8-3666,20 2 3408,-18 12 1,3 2-102,7 0 1,2 1-68,3 1 1,1-1-152,0 1 0,0 0-685,-3 1 1,-2 0-621,-3 0 1,0 1-693,-5 0 0,-1 1 1712,-4 0 0,-1-1 947,23-4 16,-9-3 3801,-16 3 1402,4-11-1920,-15 1-902,4-11-861,-12 7 536,-4-17-831,-6 12-294,-7-9-310,-7 16-162,-16 10-72,-13 12-113,-17 14-594,5 4 390,7 5 0,0 4-396,17-6 0,0 2 320,-10 9 1,3 2-45,3 20 11,26-6 27,15-16-21,47-4 33,-18-24 0,3-4-129,-3 2 1,2-2 148,11-9 0,-5-4 19,-2-7 45,-4-6 0,-3-5-11,-3-5 61,-2-16 0,-5-3-38,-8-2-133,-9 14 0,0-7 0,-2 5 314,-3 8 1,-2 2 13,1-13 0,-2 3 778,-4 2-935,0 23-11,-2 11-89,3 17 257,-1 0-285,3 37-18,-1 5 19,1-7 0,1 3-195,0 0 0,1 2-358,1 6 0,0 1-1008,1 3 0,0 2 1390,-2-15 1,0 2 0,-1-5 0,1-4 0,0-3-1,-2-1 1,0 0 0</inkml:trace>
  <inkml:trace contextRef="#ctx0" brushRef="#br0" timeOffset="154874">13132 6016 20985,'26'-49'875,"-1"-1"1,-2 2 0,-4 16-775,-14 31 353,-12 54-446,-2-11 0,-3 6-66,3-8 0,-1 3 1,1-2-829,-6 15 0,1-2 421,2 1 1,2-1-685,4-10 1,3-1-1805,1 10 1,3 0 2952,8-2 0,1-5 0,2 6 0,6-14 0</inkml:trace>
  <inkml:trace contextRef="#ctx0" brushRef="#br0" timeOffset="155233">13431 6502 18632,'14'-51'1579,"-1"-1"1,0 4 0,-1 7-1098,0 8 296,-3 12-705,-10 22 45,-13 36-79,2 3-33,-6 18-4,11-23 1,4 0-14,6 12 0,3 8 33,17-16 17,5-19 12,13-3 44,16-21 81,-25-15 1,0-3-48,14-13 14,-21 2 0,-6-3 103,-11-10-112,-7 12 1,-1 0-34,-5-11-9,-7 14 1,-5 4-26,-33 2-62,-4 3-10,-1 15-130,2 26-346,26 6-4749,-2 15 2626,27-10 2222,19 1 0,-7-19 0,4-1 1</inkml:trace>
  <inkml:trace contextRef="#ctx0" brushRef="#br0" timeOffset="155408">14252 6492 24951,'0'0'0</inkml:trace>
  <inkml:trace contextRef="#ctx0" brushRef="#br0" timeOffset="161690">15338 6222 14076,'-37'-42'446,"1"-1"0,2 5 1,-1 12 2029,-15 29-2386,-3 22-62,24-1 0,2 5-23,-1 7 1,2 4 220,0 8 0,3 3-265,2 6 0,2 3-32,8-17 0,1 1 0,2 1-118,0 2 1,2 1-1,1 0-175,1 2 0,1 0 0,1 0-90,-1-1 0,0 0 1,1-2 156,0 8 0,-1-1-70,-4 10 1,-4-4 764,2-27 1,-2-4-259,-5 11 0,-3-6 3029,-19-9-2709,-2-25-24,2-23-10,5-22-180,20 15 1,2-3-200,3-3 1,4-2 56,3-3 0,4-2-54,5 1 0,3 1-39,-2 9 1,4 0-74,15-10 1,5 4-102,-5 14 1,1 2-166,15-9 0,3 2 433,-3 9 1,-2 4-414,-7 3 0,0 2-1574,17-4 0,0 2-834,-17 4 0,0 1 453,14-3 0,-2 1 1466,5 0 1,-21 4-1,-23 5 1</inkml:trace>
  <inkml:trace contextRef="#ctx0" brushRef="#br0" timeOffset="162332">15508 6607 24704,'-47'-9'381,"22"-9"-331,61-20-36,-11 14 0,2-2-2123,5-3 0,0-2 2131,2-3 1,-1-1-15,0-3 1,-3-1 457,-4 1 0,-3-2-275,-4-13 0,-5 1-102,0-5-2,-12 19 0,-6 6 36,-12 18-89,-8 2-57,-6 12 29,-6 17-6,-5 22 1295,18-10 1,2 4-1293,0 6 0,3 3-12,2 2 1,3 2-6,4 0 0,4 1 3,3-2 0,5-1-155,3-3 1,4-1 117,4-4 1,5-2-9,5-5 0,3-4 14,6-3 0,3-6 0,4-4 0,3-5 11,3-5 0,1-6 36,1-4 1,-1-4-311,-1-6 0,-2-3 330,-5-1 1,-3-4 16,-5 0 0,-5-2 11,-5 3 0,-3-2 132,3-26-123,-13 21 710,-11 4-676,-21 20 214,-7 7-338,-25 19 11,14 8 12,3 8-12,17 7-28,14-5 742,3 10-708,20 3-39,6-14 44,7-7 12,6-15 33,-7-9 17,5-10-6,-4-10-16,-7-5 134,3-26-78,-13 6-34,2-21-6,-9 21 107,-4-12 39,-9 20-235,0 2-96,-13 18-167,-5 22-561,-8 10-7438,-8 27 8301,14-8 0,6-4 0,18-19 0</inkml:trace>
  <inkml:trace contextRef="#ctx0" brushRef="#br0" timeOffset="163523">16844 6528 3410,'5'-8'6431,"-2"2"-2149,-3 6-1689,0 0-728,34-65-941,-26 42-399,11-13 1,-6 3-134,-22 22 163,-16 8-449,-9 7-1050,-12 14 1,-3 6 988,-1 3-15,2 4 1,5 0-14,21-7 11,-5 21-17,19-23 56,9 16 68,25-15-1,12-3-16,20-5 5,-1-16 118,-2-10-101,-15-3 314,-1-20-185,-22 4-34,1-12 6,-15 7-145,-5 10 268,-5 0 3118,3 15-3387,-4-1-79,4 12-16,-5 10 0,2 2 5,-9 18-16,1 12 11,2 4-11,3-2-17,17 4 11,2-26-22,38 18 44,8-30-251,-22-6 0,3-3 254,23-14 1,2-8-578,-15 2 1,0-4 583,-3 0 0,3-3 0,-5 0 4,-1 0 1,-4-5-945,-8-1 1,0-5-1,-4 1 958,-1-6 1,-4-2-16,0 2 1,-1-2 0,-2 0-175,-1-10 0,-4 1 251,-2 5 0,-3 2 115,-5 4 0,-3 5-87,-2-7 12,-8 14-113,5 24 285,-11 20-301,-2 16 5,3-2 0,0 4-17,0 9 1,0 0 214,3-6 0,1 3-263,4 2 0,0 3 0,4-1 928,4 2 0,4 0-1140,4 18 0,6-2-151,10-16 0,5-6 142,-3-9 1,3-4-460,13-1 0,3-5-1260,-1-7 0,0-5 1994,0-1 0,-2-2 0,19 0 0,-34-8 0</inkml:trace>
  <inkml:trace contextRef="#ctx0" brushRef="#br0" timeOffset="163740">17246 6355 20738,'58'-11'386,"1"0"0,-1-1 1,1 1-1,1-1 1,-2 0-1,-2 1-313,-5 1 0,0 0 0,-6 1-17,-4 0 0,-5 1-56,16-4 709,-7 4-972,-27 6-1364,1 3 1627,-20 12 0,1-7 0,-4 7 0</inkml:trace>
  <inkml:trace contextRef="#ctx0" brushRef="#br0" timeOffset="165232">13023 8174 22335,'5'-57'1008,"-1"0"0,-1 6 0,0 13-761,0 26-235,-5 10-29,-1 14 17,-6 19-11,-5 26-163,1-4 0,0 3-591,4-14 1,0 1 120,0 0 0,0 4 0,2-3-2098,2 1 0,1-2 2742,0 4 0,0-3 0,2 10 0,2-28 0</inkml:trace>
  <inkml:trace contextRef="#ctx0" brushRef="#br0" timeOffset="165425">13328 8287 22269,'17'-42'952,"1"0"0,-2 5 0,-5 9-717,-8 24-173,-4 10 14,-2 12-25,-7 33-62,3-9-419,1-3 1,0 3-557,4-10 1,1 0-3931,-1 8 1,1-1 4223,2 17 1,0-21-1,0-26 1</inkml:trace>
  <inkml:trace contextRef="#ctx0" brushRef="#br0" timeOffset="165581">13907 8590 23439,'0'-5'1994,"0"2"-11825,0 3 9677,-14-40 0,11 30 0,-11-31 0</inkml:trace>
  <inkml:trace contextRef="#ctx0" brushRef="#br0" timeOffset="179025">14628 8489 16465,'17'-49'2180,"1"1"1,2-12 0,-2 8-1794,-8 24 335,7-19-593,-14 40-51,-1 6-22,-2 7 51,1 17-34,0 8-29,-1 32-27,0-15-543,-4-5 1,0-1 537,-2-6 21,-6 24-5,7-36 168,-1-1 179,4-12 164,1-10-500,1-20 1062,-1-9-1090,2-9 0,1-3 17,8-22-137,-5 25 1,3 1 164,24-16-28,-7 26-8,-1 7 0,3 0 19,21-2-39,-11 10 0,2 2-6,-7 5 1,-1 3 10,26 5-33,-15 18 11,-18 10 29,-2 3 4,-14-2 1,-5 3-11,-11 26-232,3-28 1,0 0 242,-11 12-6,7-26 0,7-14 413,2-10-362,6-11-1,7-16-16,0 0 17,10-18 55,2-7-27,0 2-40,2 0 435,-14 27-496,0 10 5,-7 12-16,11 10 16,0 11-5,9 13-17,3 7-11,2 5-90,2 0-173,0-3 94,-6-12-711,21 0 539,-20-17-144,9-7 0,2-2 312,-1-8 150,-2-3 0,0-4 135,5-15-185,2-12 459,-14-2 314,-13-7-202,-14 13-55,-9 0-214,-4 19 281,-5 4-326,8 9-133,-2 1 268,6 12-263,1 10-29,0 4-105,0 30-107,6-8-23,-2-11 1,2 0-701,4 22 208,-2-14-4504,-1 5-4588,-1-25 8225,1 2 1,-2-17 0,-1-4 0</inkml:trace>
  <inkml:trace contextRef="#ctx0" brushRef="#br0" timeOffset="179177">16035 8015 22436,'-32'6'-116,"-6"-25"0,59 64 0</inkml:trace>
  <inkml:trace contextRef="#ctx0" brushRef="#br0" timeOffset="179581">16448 8185 18649,'2'-6'4879,"-1"1"-3652,-1 5-1199,-49 21-34,14 13-297,5-6 1,-5 6 0,5-1-51,9-3 0,3 2-1298,-10 24 0,5-3-629,14-16-1057,-1 5-836,10-35 2375,0-12-369,0-16 2693,-8-20 1883,-3-6-625,2 16 0,-1 0 1985,-9-19-682,3 7-1883,6 15 971,3 5-825,6 10-1048,4 2-184,9 4-51,13 8-50,1 4-40,7 10 1,2 6-186,-7 1 1,-1 2-558,10 6 0,0 2-904,-10-1 0,-3-2-2481,4 9 3332,-2-3 1,-16-23 0,0 0 0</inkml:trace>
  <inkml:trace contextRef="#ctx0" brushRef="#br0" timeOffset="180299">16788 8340 18067,'0'-5'6867,"0"1"-6251,0 4-638,-14-38 33,17 35-28,-3-26 17,19 41 17,25 0-28,-10-7 33,11-3 18,-18-9-7,-11-8 6,-9-7 34,-5-4 22,-6-2 51,-5 2 33,-6 6-11,-4 6-50,-7 7-23,-7 6-50,3 5 16,-11 12-55,1 18-23,5 7-50,7 14-62,29-6-50,21-3-129,20-4-92,-12-24 1,1-2-26,24 7-431,-17-12 0,4-3-329,6-3 0,3-2 171,2-2 0,1-2 905,-11-2 1,2-1 0,-3-2 169,10-6 1,-2-3 100,-4-3 1,-3-3-47,-5 0 1,-4-3 196,-4-1 1,-5 0 56,9-13 935,-12-8-902,-21 27 726,-37-2-619,-19 30-351,9 2 1,0 2-22,10 0 1,2 3-114,-11 12 1,6 3 809,8 12-847,12-13 1,9-1 293,29 10-338,26-12 36,-11-18 1,3-3-159,-6-3 1,2-2 152,20-7 0,-1-4-330,-16 0 0,-2-2 383,13-7 0,-2-3-3,-15-2 0,-5-3-217,-4-4 0,-5-4 259,-3-6 1,-4-2-29,-3 7 0,-2-2 182,-1-23 1,-4 0 13,-1 21 0,-1 0 8,-1-14 1,-1 2-29,-6-8 115,1 24 72,3 18-413,3 14 1004,1 18-982,-1 23-14,2-6 1,-1 4-560,0 11 1,-1 4 426,0 10 1,-1 2-247,1-16 1,-1 1-1,0 1-1346,-1 3 0,-1 1 0,1-2 1727,0-4 0,-1-1 0,1-3 0,0 2 0,0-6 0,-1 7 0</inkml:trace>
  <inkml:trace contextRef="#ctx0" brushRef="#br0" timeOffset="180975">13017 9858 21819,'1'-43'1195,"0"0"0,0 0 1,0 8-586,0 22-319,-1 0-207,0 10-72,0 30-1,-2 10-59,0-3 1,-1 4-421,-1 3 0,-2 2-221,0 5 0,-1 2-1036,1 2 0,2-1-2333,1-3 0,3-2 4058,3-10 0,2-4 0,1 5 0,2-22 0</inkml:trace>
  <inkml:trace contextRef="#ctx0" brushRef="#br0" timeOffset="181591">13421 9863 20867,'5'-40'984,"0"1"0,1 2 0,-3 11-480,-5 21-123,1 3 706,1 2-1042,-2 0-62,1 2 40,0 1 27,1 2-22,0-1 0,-1 0-6,1-3 981,-1-1-830,1-6-122,0-4-23,0-5 11,1-7-39,3 1 6,4-7-12,14-9 17,-2 12 34,18-7-45,-4 17 6,8 3 10,-2 13-16,-8 20-44,-7 34 16,-19-22 0,-3 2-117,-1 1 1,-5 1 127,-8 9 0,-6 1-25,-4-3 0,-4 1 30,-1 0 1,-2 2 0,-1-2-281,5-8 0,0-2 1,0-1 305,-11 15 0,3-6 98,-10-1 5,24-30-10,1-23-57,13-17 210,7-9-263,9 6 0,6 1 14,19-10 8,-2 12 1,3 2-68,-8 12 1,2 5-99,13 3 0,1 6-591,-11 4 1,-2 4 83,0-1 1,0 2-2684,0 5 1,-3 0 3335,10 6 0,-7-4 0,-16-7 0</inkml:trace>
  <inkml:trace contextRef="#ctx0" brushRef="#br0" timeOffset="181748">14352 10073 27432,'-31'-55'-1137,"6"11"-202,25 44 1339,4 6 0,-3-3 0,3 3 0</inkml:trace>
  <inkml:trace contextRef="#ctx0" brushRef="#br0" timeOffset="182308">15797 9846 18728,'-27'-36'1088,"0"0"0,-1 0 0,-11-13 0,-1 11-421,-22 25-404,12 7 3,11 11 0,-1 4-104,-14 11-134,16-2 0,2 1-28,-5 11-5,10 20 38,25-15 1,15 17-23,10-21-20,9-8 1,5-2 2,-5-5 1,0 0-260,14 6 1,1 0 255,-8-4 1,-1 0 8,-5 0 0,-2 0 6,7 9 22,-25 12 5,-26-14-27,-7 3 16,-37-10-10,11-13-18,13-4 0,0-3-100,-24-11-152,6-9-458,9-3-1178,12 2-374,14 7 2268,11 4 0,7 8 0,2 0 0</inkml:trace>
  <inkml:trace contextRef="#ctx0" brushRef="#br0" timeOffset="184648">16333 9998 22257,'-34'-20'212,"1"0"1,-11 13 0,4 12-179,6 26-823,3 2 0,1 4 792,12-10 0,3 2-42,-5 17 0,2 0 2,7-14 1,2 0-169,6 17 1,6-3 493,11-11-586,16-7 0,6-4 146,7-12-26,12-14 1,4-9-189,-22-3 0,-1-5 382,17-10 0,-2-4 13,-19 8 1,-3-2 53,2-8 0,-3-4 81,-7-4 1,-4 0-110,-1 7 0,-2-2 67,-3-4 0,-3-3 0,-1 3 37,-3 5 0,0 2 44,0-16 1,0 3 0,0-5 372,-2 7 438,0 27-472,-2-3-515,1 24 84,-2 17 950,-2 29-1023,0-14 0,0 4 9,-3 8 0,-1 1-634,-2 7 0,-1 1 603,-1 3 0,-1 0-17,0-2 0,0 0-1483,2-6 1,1-3 1482,3-13 0,2-3-79,4 24 85,3-37 179,12-5-113,-5-20 898,17-20-937,-8 2 85,8-13 0,2-3-45,-1 3 5,1-1 1,0-1 128,4 2-134,-3 6-62,-6 8-34,0 20 3327,-10 13-3377,11 9-330,2 20 122,-8-10-564,10 15-160,-6-15-435,17 5 1171,-12-15 23,16-8 229,-23-13 185,22-18 168,-19-1-118,5-8 618,-9-7-114,-11 14 6,0-7 95,-7 14-677,-3 7-90,0 4-45,0 13-5,0-2-23,4 13 22,6-6 7,2 1-24,14-2 40,16-9-10,5-7-1,2-3 5,-5-13 51,-15-2 89,2-20-61,-16 1 0,-8-8 39,-14 8-56,-2 13 123,-17-1-129,4 18-44,-17 0-6,2 21-22,-4 13 16,1 16-39,7 10-11,11-5-87,14-8 1,5 1-323,6 18 36,4-15 0,3-1-131,12 12-143,-2-22 1,7-3-587,9-5 1,5-5-196,2 0 1,4-4 447,11-4 0,2-7 386,-6-8 1,-2-4 511,-11 1 1,0-3 229,15-11 1,-2-4 305,-21 8 0,-1-2 142,12-10 1,-3-1-101,-14 5 0,-5-1 899,13-23 39,-16 5-168,-11 8 111,-32 1-1119,7 18-28,-19 0 139,10 17 820,0 1-1105,1 2 415,4 2-471,14 1 12,0 4-12,6 0 11,2 2-22,2 1-1,1-2 12,0-2 12,0-3 16,-3-2 224,1 0-241,1-2 6,-1 0 6,1 0-399,-1 0 51,2 0 51,4 0-18,3-1-72,1 1 258,-5 0-51,-2 0 168,-3 1 90,-1-1-106,1-1-29,1-1-190,1 1-1490,-1 0-5915,3 2 7629,0 0 0,-1 0 0,-2 0 0</inkml:trace>
  <inkml:trace contextRef="#ctx0" brushRef="#br0" timeOffset="186123">18114 10154 20750,'15'-46'929,"-1"1"1,-1 4 0,-3 7-246,-10 15-242,-2 7-308,-1 7-66,0 9 32,-1 12-21,-3 17-12,-4 17-42,5-18 0,-2 2-8,-1 2 0,0 1 0,-3 7 0,0-2-12,-5 14-14,5-21 1,0-5 98,-1-5 168,-1-2-17,6-14-123,4-18-29,5-12 18,8-19-46,8-3 1,3-2-37,-1 7 0,1 0-352,9-14 0,2 0 355,-7 16 0,0 4 0,-1 2 0,0 3 28,16-15-12,-6 14-55,-5 14 6,-1 9 44,6 22-28,-11-1 6,7 29-56,-18-2 39,-1 15 0,-9 2-6,-7-4 34,-2-11 0,-1-13 755,3-15-620,4-11-12,1-12-106,5-10-68,2-16 57,7-12 0,5-7-6,5-1-12,-2 12 6,-2 13 1,2 3-12,5 0-55,21-8 10,-19 26 6,3 13 22,-1 20-38,-8 10-1,-3 5-185,-11 7-666,-3 4 50,5-1 471,1-6-706,25-15 728,-12-22-240,31 0 374,-7-18 213,-16 3 1,1-3 58,7-6 0,-1-2 37,-6 1 0,-1-1-43,-3 1 1,-1-1 170,15-18 79,-17 7 285,3-9-173,-13 10-235,-7 4 190,-9 10-28,-1 5-95,-1-2-140,0 5 213,-4-3-253,4 6 68,-3-2-84,4 4-17,-1-1-79,1 1 51,-2 0-5,0 0 16,0 1 28,2-1 40,-1 1-46,2 0-10,-3-1-23,1 0 16,-1 0 46,-1-2-34,1 1 0,-2-2 6,0 1-12,-6-1-33,-3 1 95,-22 11-73,11 0 17,-15 10 17,12 2 0,2 3-57,-7 12 15,8-12 0,3 2-14,8 10-12,14-11 1,10 0 22,11-8 34,12-10-6,7-10 44,19-18-21,-19 2 16,6-10 303,-12-7 106,-8-6-168,1-3 50,-15 6-257,-10 24 0,-2 4-101,0 9 5,-1 2-61,-5 14-67,-2 11-392,-3 26-73,4-4-2009,7 0 1,3 1 2596,6 12 0,-5-25 0,1-3 0,2-5 0</inkml:trace>
  <inkml:trace contextRef="#ctx0" brushRef="#br0" timeOffset="189800">13014 11571 21114,'19'-52'1234,"0"1"0,1 2 0,-1 8-892,2 16-241,-4 7 123,-13 24 51,-4 17-130,0 24-137,-8 1 1,-4 5-784,3-9 0,-1 2 0,-1 0 442,-2 3 1,0 0 0,1 1-559,-1 0 1,2 0-1,2-1 431,2 13 0,3-5 0,1-23 0,2-4 1,4 21-1</inkml:trace>
  <inkml:trace contextRef="#ctx0" brushRef="#br0" timeOffset="190817">13523 11628 24094,'-32'-46'457,"0"0"1,2 9-1,10 4-277,26 4-57,8 9-22,14-4-40,7 3-33,-5 8 17,11 3-39,-19 9 10,5 5 7,-12 7-6,-8-2 27,0 2 29,-5-8 34,-1 0 408,-1-3-515,1 7-6,1 4-5,2 11 11,1 5-6,0-3 1,3 17-12,0-12 23,3 14-6,-2-12 5,-3-3 6,-3-9 6,-6 6 0,-3-8-11,-2 3 44,-9 2-39,4-9-33,-1 3 22,5-8 11,5-4 39,3-3 253,1 0-303,-4-1 17,1 1-40,-7 1 29,6 0 5,-2 0 6,5-2 212,1 0-268,1-2-17,3 0 51,2-1-7,18-4-16,3 4 0,19-2 0,-3 5 6,-8 4-124,10 15 85,-27-4-130,4 35 85,-36-10 61,0-9 0,-5 0 17,-21 10 3,-1-13 0,-3-3-408,13-11 1,0-2 166,-13 5 0,0-4-1309,-10-11-6557,21-23 8132,20-6 0,10 3 0,5 9 0</inkml:trace>
  <inkml:trace contextRef="#ctx0" brushRef="#br0" timeOffset="191023">14165 11780 22823,'-4'0'2772,"1"0"-2973,3 0-2695,-19 0 1833,15 3 0,-16-3 0,20 1 0</inkml:trace>
  <inkml:trace contextRef="#ctx0" brushRef="#br0" timeOffset="191610">15432 11825 20274,'14'-44'1032,"0"-1"0,0 0 0,4-13 0,-3 7-209,-4 6-313,-7 21-308,-8 18-141,-8 21-44,-9 22-6,8-7 1,0 3-7,1-4 1,1 2-18,0 10 1,3 2-572,7 2 1,2-2 582,0-7 0,2-1-12,7 10 1,7-4-149,5-17 1,4-4 150,2-2 1,3-2 19,5-4 0,1-4 12,13-10 33,-17-9 0,-3-6 112,5-16-65,-13 6 1,-3-3-23,-8-1 0,-3-1-39,-3-2 0,-1-2 5,-2 1 1,0 1 48,-4-26-35,-3 16-38,-3 18-51,1 13-460,-1 9 1262,5 7-3373,0 18-1724,13-1 4323,15 14 0,-8-18 0,4-3 0</inkml:trace>
  <inkml:trace contextRef="#ctx0" brushRef="#br0" timeOffset="191967">16277 11630 21080,'0'-3'4044,"0"1"-2867,0 2-1144,-17 13-16,7 21-12,-2-1 1,1 3-6,4 22-6,4-16 1,2-1-40,7 12 45,-1-4-8,7-18 0,4-3 13,13-2 74,21 4-1,7-33-14,-25-6 1,0-4-296,3-7 1,-2-3 286,-6 3 0,-2-3 129,8-17 0,-4-3-68,-13 12 1,-2 0 8,5-13 0,-3-1-146,-7-16 160,-12 11-56,-7 12-62,-8 10-22,4 10-431,-2 4-92,10 10-3409,1 8 3141,10 7 1,-2-1 0,2-2 0</inkml:trace>
  <inkml:trace contextRef="#ctx0" brushRef="#br0" timeOffset="192357">17401 11738 19372,'-7'-1'4369,"1"0"-3781,6 1-168,0 0-330,-6-63-68,30 37-170,-12-11 1,4 2-10,13 25 0,4 7-691,1-2 0,0 2-2443,4 1 0,-1 1 3291,-2 1 0,-4 0 0,2 0 0,-22 0 0</inkml:trace>
  <inkml:trace contextRef="#ctx0" brushRef="#br0" timeOffset="192717">17459 11802 19882,'-6'0'4139,"2"0"-2582,4 0-1529,-39 24 0,27 4-22,-8 1 0,0 2-12,17 16-14,0-2 1,-1 3-498,-1-11 1,-1 1 398,-3 16 0,-1 2-280,0-12 0,-1-2 353,1 0 1,1-4 49,-2 13 62,14-17-27,6-28 66,25-19 12,8-13-42,-13 8 0,0-1 422,0-2 0,-1 0-375,-2-1 1,-1 1-85,4-6 658,-4 0-730,-18 18-645,10-6-1596,1 5-5322,13-5 7596,-1 5 0,-10 3 0,-8 4 0</inkml:trace>
  <inkml:trace contextRef="#ctx0" brushRef="#br0" timeOffset="193333">17325 11701 17692,'-57'3'1413,"-1"0"0,-2 0 1,9 1-540,25-2-432,-4 1 628,23-2-764,15-4-99,16-7-106,19-9-57,-2 3 1,1-1-307,-11 4 1,1 1 278,18-6 0,-2 2-6,-3 2 0,-12 3 1,0 1 8,8-1-216,-10 2-11,-12 5-801,-19 8 487,-3 0-1787,-12 19 875,-4-3-1720,-10 15-4264,1-1 6569,5-5 0,10-10 0,6-9 0</inkml:trace>
  <inkml:trace contextRef="#ctx0" brushRef="#br0" timeOffset="193773">17392 11813 15832,'-2'-5'7657,"1"1"-6565,-2-59-342,2 42-646,0-14 0,-1 4 98,2 26-180,0 6 62,3 21-56,0-3-6,1 13 1,-1 5-45,1 24-538,-4-13 1,0 2 315,-3-2 0,-2 0-333,-2 4 0,-2-1-524,0 1 1,-1 0-242,-1-4 1,1-2 517,1-5 1,1-4-72,-6 20 789,6-23-140,-9-8 178,5-17 80,-25 8 396,5-9 948,-5 2 3641,-14-1-4476,34-7 993,-3-10-1222,29-2 284,28-21-458,-13 15 28,29-16-79,-10 10-240,-14 8 1,2-1 35,3 1 0,0 0-583,2 0 0,1 0-2380,1 0 0,0 0 3100,-4 1 0,-3 2 0,9-5 0,-18 8 0</inkml:trace>
  <inkml:trace contextRef="#ctx0" brushRef="#br0" timeOffset="194040">18173 11658 21416,'0'-8'4101,"0"2"-3351,0 6-436,0 0-264,11-12-44,-9 38-23,7 2-67,-10 6 0,-3 6-413,0 1 1,0 0-244,0 4 1,-1 0-1252,0 1 0,0-1-829,1-9 0,1-2 2820,1 2 0,0-5 0,1-8 0,0-1 0</inkml:trace>
  <inkml:trace contextRef="#ctx0" brushRef="#br0" timeOffset="194271">18126 11932 20544,'7'-44'928,"0"1"1,0 0 0,3-17 0,4 7-694,1 22 0,2 4 0,17-17 463,2 16-636,20 21-57,-15 11-250,15 15 287,-23 8 0,-2 4-260,-5-3 1,-1 2 228,10 14 0,-3 4-22,-12-7 0,-5 0-9,-3-9 1,-6 2-119,-17 18 1,-12 1-137,-8-11 0,-9-3-891,-2 0 1,-7 1-1,-3-3 1165,5-10 0,-4-2 0,0-3 0,4-1 0,-12 7 0,3-5 0,0-3 0,-1 0 0</inkml:trace>
  <inkml:trace contextRef="#ctx0" brushRef="#br0" timeOffset="251304">14889 6630 17652,'-55'6'615,"0"0"0,0 1 0,0-1 1,-4 1-1,2-1 0,11-1-21,3 0-465,36-3 1378,35 12-1188,0-8-606,1 1 0,7 0 436,8-6 1,6-1-1,-3-2-705,5-1 1,3 0 588,0-1 1,9-1-1,3-1 1,-3 0-628,-7-1 0,-3 0 0,2-1 1,5 0 606,-10 1 1,5-1-1,3 0 1,1 0 0,-1 0-1,-1 1 1,-4-1-10,4 0 1,-3 1-1,-2-1 1,3 1-1,4-2 3,-7 2 0,6-1 0,2-1 0,2 0 0,-1 0 0,-3 1 0,-5 0 0,-6 1-5,17-2 0,-10 0 0,5 0 4,-3 0 1,6-1 0,0 0 0,-2-1-1,-9 2-153,-5 1 0,-7-1 1,0 1 168,4-1 1,0-1-1,-3 1 189,3-1 0,-5 2-37,10-4 951,-26 7-1075,-13 3 2807,-9 2-4011,-1 0 1380,-1 8 0,1-7 0,0 6 0</inkml:trace>
  <inkml:trace contextRef="#ctx0" brushRef="#br0" timeOffset="252108">14962 6585 9481,'-3'-2'5914,"0"1"-884,3 1-3837,-11-22-734,7 15 236,-9-15-135,11 21 112,1 1-353,-1 1 1,-2-1-147,-6 1-83,-7-1-34,0 0 145,-15-2-33,15 1-10,-3-2-97,14 2 51,7-3-78,14-2 22,33-10-37,0 3 1,8-1-1000,0 2 0,5-1 0,0 1 983,-3 1 1,-1 1 0,9 0-1,-18 3 0,6 1 0,4-1 1,1 1-1,0 0 0,-3 0 1,-6 1-4,8 0 0,-7 0 0,2 1 0,9-1-2,-13 1 1,7 0 0,5-1 0,3 1 0,2-1 0,1 1 0,-3-1 0,-2 1-1,-6 0 1,-6 1-606,14-1 0,-9 0 1,-2 1-1,9-1 608,-12 0 0,7 1 1,2-1-1,3 0 1,-1 0-1,-3 0 1,-4 0-1,-6 0-3,16-1 0,-8 0 1,0-1-218,-7 1 0,1 0 1,-1 0-1,-3 0 211,4 0 1,-3 0 0,-2 0-51,4-1 1,-6 1 118,9-1 1607,-30 4-1701,-22 2 2547,-17 0-2895,-5 2 381,-16 4 0,0 1 0,11-2 0,-30 8 0</inkml:trace>
  <inkml:trace contextRef="#ctx0" brushRef="#br0" timeOffset="252588">18529 6521 19647,'-6'-43'1200,"0"0"0,0-1 0,-2-12 0,3 6-484,4 7-435,1 20-326,0 13-112,0 12 106,0 4 40,6 27-22,1-7-256,5 13 1,3 4-602,-3-11 0,2 0 178,1 7 1,1 1-4205,3 11 1,-1-2 4682,0 7 0,-7-23 1,-1-4-1,-5-8 0</inkml:trace>
  <inkml:trace contextRef="#ctx0" brushRef="#br0" timeOffset="252887">18573 6779 14222,'-29'-38'1459,"1"0"1,-1 0 0,3-5-1,3-1 1,5 4-1281,8 8 0,5 1 81,3-15 1,4 1 98,9-8-259,-1 23 1,1 0 641,20-21-702,10 12-35,12 11-5,-21 18 0,3 4-14,5 5 0,1 5-198,5 5 1,1 5 191,3 6 1,0 5-40,2 5 0,-3 3-59,-4 4 1,-5 2 55,-8-9 1,-8 3-29,-12 14 1,-14 0 91,-15-14 1,-10-2-365,0 0 0,-5 0 0,-3-3 380,-7-4 1,-3-3 0,1-2-17,-11 5 1,-3-3-164,8-4 1,-4-2 0,6-3 213,9-3 1,2-3 6,-11 4 0,6-6-401,17-16-168,40-13-2337,17 0 1,7 0 733,-8 7 1,3 0 1915,10-2 0,7 1 0,-9 3 1,2 1-1,-11 4 0,1 1 1</inkml:trace>
  <inkml:trace contextRef="#ctx0" brushRef="#br0" timeOffset="253564">19581 6416 24060,'-42'-5'177,"1"-1"1,6 3-1,3 7-166,-13 41 1,18 7-35,29 11 74,11-12-21,3-20 1,5-6 92,22-6-4217,4-13 4239,-1-17 678,-2-13-660,-5-13 5,-21 9 0,-3-2 67,2-21-117,-6 1 128,-17 10-28,-3 17-27,-16 0-180,-2 12 3288,0 7-3344,0 13 231,12 8-399,2 11 23,12-3-897,30 21 230,-3-26 0,5-2 361,4 3 1,3-2 66,11-4 1,1-6 332,-15-7 1,0-5 137,7-6 0,-2-5-3215,7-18 3503,-21 5 1,-3-2 341,-2-13 146,-3-3-23,-13 20 57,-3 9-763,-4 10-72,0 5-17,-3 9 3403,-1 11-3397,-2 24-6,3-9-11,3-1 0,3-1 27,4-3-4,5 14 32,15-12 1,1-11 67,23 2 6,-10-24-23,6-14-33,-18-3 72,-2-14 73,-10-6-162,-3-1-6,-6 2 40,-5 0-79,-1 21-56,1-10-191,1 16-363,4 0-9221,33 7 8784,-15 5 0,14 1 1,-29 1-1</inkml:trace>
  <inkml:trace contextRef="#ctx0" brushRef="#br0" timeOffset="253991">20652 6197 16633,'0'-11'6072,"0"2"-5028,-3-28 1,-2-4-205,0 15-703,0-17 1,0 6 114,1 29-297,4 7 0,2 15 45,10 16 3,-2-1 0,1 2-278,11 27 280,-6-13 1,-2 1-1,-4-8 1,-2 2-12,2 15 1,-2-1 5,-3-18 0,-2-2 11,-2 6 0,-2-5 1,-4-4-1,0-2 230,-1-14 134,3-19-314,3-13-21,3-7 10,12-23 0,6 9-27,6-8-4,-2 20 1,3 3-14,17-4 5,-11 8 0,2 4-6,13 3-11,-18 9 1,1 4-9,4 8 0,0 5 5,-1 1 1,-2 3-3,3 8 0,-7 4-6,-14 0 0,-9 1-3,-11 2 1,-6-2 2,-20 21-31,-16-18 1,-6-4-327,23-14 1,-2-4 253,-15 3 1,-8 0 0,5-5-108,7-8 0,1-3 17,-10 2 0,3-5-659,13-6 1,8-7 96,1-38 1,6 25 0,15-14 0</inkml:trace>
  <inkml:trace contextRef="#ctx0" brushRef="#br0" timeOffset="254682">21378 6562 26362,'37'-2'86,"0"0"0,0-8 0,-3-9-67,-2-27 1,-5-11-1370,-7 15 0,-2-2 1,-1 0 1349,4-11 0,-3-4 4,-6 14 0,0-4 0,-2 0 1,-1 5 3,1-3 1,-3 1 4,2-6 0,-1-5 0,-3 8 616,-3 13 0,-2 3-427,-5-4 0,-1 3 637,-5-1-811,-4 16-28,3 27 28,-12 41-11,8 0 0,1 6 190,4-12 1,0 1 0,2 2-216,0 8 1,2 3 0,3-1-7,3-8 1,4 0 0,1-2 3,1-1 1,1-1 0,1-3 3,3 5 1,2-3-32,6 6 1,3-4-58,9-1 24,-9-17 0,2-3-114,21-9 49,6-23 107,-20-4 0,-1-3-265,3-6 1,-1-3 283,2-4 1,-2 0 13,-1 0 1,-1 1 19,-4 4 0,-3 2 160,9-9-140,-17 16 1550,-14 10-1601,-10 7 12,-5 5 22,2 6 620,7 5-682,19 3 28,14-2-5,18-5 11,6-6 23,-3-14-12,-8-8 0,-15-11 17,-12-6 11,-19-4-22,-17 0 17,-19 2 22,-10 7-23,8 11-10,-8 9-18,26 14 6,-6 11-11,16 15 12,7 13 27,9 13-45,5-26 1,4 0-320,5 1 1,3 0 209,5-2 0,4 0-525,14 4 0,-1-3 0,2 0 1,9 1-1</inkml:trace>
  <inkml:trace contextRef="#ctx0" brushRef="#br0" timeOffset="261022">13143 13382 16583,'2'-10'3299,"6"-28"0,1-7-2061,-1 2-762,2-5 0,-1 1 555,-4 13-931,-5 18-72,-5 17 0,-7 17-39,-5 16-95,-6 18-107,10-20 0,1 2-753,1 4 0,3 0-1353,1 2 1,2 0 2318,4-4 0,1-4 0,1 10 0,3-20 0</inkml:trace>
  <inkml:trace contextRef="#ctx0" brushRef="#br0" timeOffset="261406">13666 13135 23758,'7'-51'892,"0"0"1,0 6-1,-4 12-780,-4 28-84,-4 17-17,-6 16 23,-10 21-23,8-16 0,-1 2-14,-1 6 1,1 0 2,0 2 0,3-1 2,2-3 1,3-2-25,4 24 11,13-20 22,12-19 11,13-19-10,-4-11 49,0-10 1,1-5 111,17-17-305,-15 10 0,1 0 283,-9 5 0,-1 1 107,18-14-163,-14 13 51,-7 9-124,-16 12 6,2 16 6,-7 10-23,1 20-45,-3 8-195,-6 13-383,2-28 0,0 2-469,0 1 0,1 1-1927,1-3 0,2-1 3008,6 18 0,-1-24 0,1-17 0</inkml:trace>
  <inkml:trace contextRef="#ctx0" brushRef="#br0" timeOffset="261562">14444 13513 22845,'1'-4'3887,"0"1"-2397,-1 3-1558,16-36-374,-12 27-1939,12-24 2381,-15 39 0,-1-1 0,0 0 0</inkml:trace>
  <inkml:trace contextRef="#ctx0" brushRef="#br0" timeOffset="262329">15476 13363 21899,'18'-43'889,"-1"0"0,1 0 0,4-12 0,-3 7-228,-4 12 142,-20 26-809,-16 24 12,-24 25-4,16-11 1,0 4-322,-5 7 0,2 2 310,2 3 1,3 3-322,4 0 0,5 1 310,5-4 0,6-1 3,8-6 1,7-3 148,27 14-129,-5-32 0,5-7-9,8-5 1,3-7-179,3-4 1,1-5 214,-1-4 0,-2-6-140,-5-3 1,-3-3 200,-7-1 0,-4-4 42,-2-9 1,-4-1-51,5-14 289,-14 18 1,-2 2-206,-3 0 23,-1-3-236,-5 20 404,-2 9-628,-3 11 779,-2 8-1261,-3 12-4794,-3 34 4022,4-11 1523,5-1 0,1-3 0,2-15 0,2 12 0</inkml:trace>
  <inkml:trace contextRef="#ctx0" brushRef="#br0" timeOffset="263096">16192 13537 24827,'19'-50'782,"1"0"1,-3 6-1,-2 8-625,-9 20-6,-1 7-123,-4 12-22,0 4 39,-3 19 11,-10 32-56,0-7-309,-3-5 0,-4 2 306,-2 0 0,0-1 0,4-10 1,0 1-1,-6 16 0,5-5-8,9-18 39,1 8 50,17-35 23,27-27-73,-4 0-312,8-13 0,4-4 326,-15 12 0,0 1 2,14-13 1,-1 0-23,-16 16 1,-2 2 10,2-1 1,-1 2 17,3-1-46,-2 4 586,-10 16-597,-8 18 6,-1 40-11,-3-6 11,-1-14 0,0 0 6,3 11-6,6-7 5,0-13 7,8-6 21,8-17 708,7-12-713,12-17-11,-1-15-11,-10 4 30,-13 10 1,-1 0 13,4-4 40,10-14-57,-21 27-9,-4 4-24,-7 14 0,0 2 0,7 13-24,1 12-4,8 19-89,1 11-180,-8-26 0,1-1-336,14 17-117,8-11-269,0-23-623,4-15-783,2-14-415,1-16 1653,-10-2 470,-9 0 0,-3-3 422,6-21 415,-11 23 0,-2-2 297,-5 2 1,-2 0 1828,-1-28-720,-2 4-64,-7 4-409,-5 24-258,-3 9-453,1 9 392,-6 2-45,5 6-655,-6 0-61,5 8-226,3 2-2955,1 16-479,6-7 2839,-1 12 0,3-17 0,0-2 0</inkml:trace>
  <inkml:trace contextRef="#ctx0" brushRef="#br0" timeOffset="263846">16909 13194 19552,'0'-3'3366,"0"1"-2789,0 2-437,19 16-96,-17-2 7,13 32 10,-17-16 113,1 9 145,6-19 213,3-11 46,5-7-147,4-12-11,2-8 50,0-11-78,-6-2-241,-6 5 253,-4-6-248,-6 15-55,-2-3-84,0 12-185,1 5-1428,-11 25 582,6-5-3212,-2 12 0,2 2 4226,2 2 0,1 5 0,6-24 0</inkml:trace>
  <inkml:trace contextRef="#ctx0" brushRef="#br0" timeOffset="264295">17494 13441 21299,'0'-5'4162,"0"1"-3003,0 4-717,-13-62-117,8 44-222,-3-16 1,1 6-92,4 25 21,-7 18-10,-3 10-12,-11 24-11,9-19 0,0 1-178,0 3 0,0 1 164,3-1 0,1-1-9,-1 27 7,13-19-1,27-4 28,10-24-5,22-2 33,-2-21 6,-2-10 55,-8-12 80,-11-9-18,-10-10-11,-8-7-299,-13 25 0,-2 0 204,2-19 62,-9-5-22,-12 14 223,-5 7-319,-13 12 0,-1 24 0,-6 15-63,-2 15-99,9 2-544,14-1 1,3 4-953,5 20-95,8-16 0,7 0-2081,9-8 0,7-5 3834,26 14 0,-11-21 0,-12-11 0</inkml:trace>
  <inkml:trace contextRef="#ctx0" brushRef="#br0" timeOffset="264600">17927 13553 20746,'38'-51'1678,"-1"1"1,-5 10 0,-8 7-1304,-11 5 768,-10 21-1037,-2 3 31,-1 22-131,-3 11 5,-2 26-5,-2 6-18,4-28 1,0 0-172,1 0 0,0-1 161,-1 24 33,4-13 248,4-18-153,16-23-56,-1-11 96,30-25-54,-25 16 1,2-1-132,6-5 1,2-1 97,0 1 1,0 2-60,-3 2 0,-1 1 0,23-6 0,-9 11-3155,-6 26 3155,-15 2 19,-3 36-1548,-18 11 126,-3-27 0,-1 0 969,-3 11 1,0-3 0,-2-7 0,0 1 0</inkml:trace>
  <inkml:trace contextRef="#ctx0" brushRef="#br0" timeOffset="291788">12802 14415 25466,'-5'25'12,"0"-5"-366,-2 29 1,0 11-1816,3-17 1,3 1 2168,4 0 0,1 3 0,0-5 0,-2-8 0,2-4 0,13 23 0</inkml:trace>
  <inkml:trace contextRef="#ctx0" brushRef="#br0" timeOffset="292370">13920 14453 23819,'-6'-38'152,"-1"8"-147,-34 32 6,-5 1 12,-17 4-4,31-4 1,1 1 182,-27 1-34,23-3-90,14-1-28,17-1-150,4 0-35,0 3 113,0 2 50,-2 12-17,0-2 0,-5 23-22,1-7 22,-3 15 23,4-17-23,-2 9 6,4-21 5,0 9-5,1-18 218,1-1 28,0-6 908,1-1-969,3-2 33,0-1-145,9-4-57,2 1-21,43-4-35,-15 8 18,19 2-46,-16 20-16,-23 2-34,2 13-11,-23 2-199,-15-10 1,-7-1-276,-1-1 1,-5-1-1927,-19 9 0,-4-4 2512,7-11 0,2-2 0,8-2 0,3-3 0,-8-4 0</inkml:trace>
  <inkml:trace contextRef="#ctx0" brushRef="#br0" timeOffset="292564">13898 14434 24105,'40'-7'-133,"0"0"1,3 2-1,-10 6 1,-24 4-1,5 5 1</inkml:trace>
  <inkml:trace contextRef="#ctx0" brushRef="#br0" timeOffset="292763">14355 14798 26631,'-3'-17'-3277,"0"2"0,3 15 0</inkml:trace>
  <inkml:trace contextRef="#ctx0" brushRef="#br0" timeOffset="293913">15917 14841 25674,'-23'-20'-12,"2"15"29,9 41-6,-1 4-5,2-2-6,-1-6 17,4-8 22,2-11 185,2-6 291,3-10-364,-1-8-78,0-13-50,0-1 21,2-18-21,6 3 13,0 8 1,2 0-4,11-23-8,-6 24 1,2 2 2,12-13 0,4 9-17,1 13-28,2 10-11,0 14 6,1 13 10,-1 14 1,-4 14-28,-8 7 33,-10 2 6,-12 1-5,-11-5 5,-2-13-11,-6-3 55,11-22 29,2-13-73,11-19-22,7-18 55,10-4-16,4 2-11,2 9 5,-7 11-56,7 7 0,-4 12-16,11 7-79,2 12-157,4 12-224,3 7-286,2 2-296,1 0-23,2-6 398,1-7 470,-1-10 247,-2-9 128,-3-13 131,-4-7 183,-5-11 146,-6-5 89,-8-4-28,-9 1-100,-7 5-207,-12 9-197,-9 9-55,-15 10-23,-8 10-39,-4 9-23,4 7-22,10 6 11,12 1-28,15-2-83,18-3 16,18-9 61,19-9 45,-5-7 59,-13-10 1,0-3 114,4-8 101,8-13 33,-29 3 79,-10 2-67,-12 5-135,-5 7-67,-8 7-62,-3 4-16,-3 9-34,-1 6-17,4 10-17,5 3-173,8 6-986,20 11 274,-1-13-525,15 6 1444,15-2 0,-25-20 0,15 10 0</inkml:trace>
  <inkml:trace contextRef="#ctx0" brushRef="#br0" timeOffset="294297">17397 15108 26514,'27'24'204,"0"1"0,16 7-179,-38 4 1,-7 5-620,3 14 602,-1-18 1,-1 1-12,-1-2 1,-2-1-4,0-2 0,-2-1 215,-10 21-232,-3-14 132,-1-17-70,0-12-22,-1-22 8,9-21 0,5-10-5,3 3 0,5-3-164,0 1 1,3-5 0,3 2 165,9-10 0,4 3 3,2 0 1,3 2-7,0 5 1,1 2-6,0 5 0,1 1-3,-1 6 0,2 1 0,2 4 1,2 3-4,5 2 1,4 4-9,4 2 0,6 6-1040,-5 7 0,4 4 1,-3 1 1033,4 2 1,-2 3-1,11 5 0,-3 9-1157,-14 21 0,-10 4 989,-3 5-1171,-34-10 0,-10 6 0,-7-8-1912,-10-15 0,-9-5 3145,-10 5 0,-7 0 0,8-5 0,-11-1 0,28-11 1,0 0-1</inkml:trace>
  <inkml:trace contextRef="#ctx0" brushRef="#br0" timeOffset="297545">17977 3296 10795,'-56'10'1578,"0"0"1,0 0-1,6-2 1,1 0 0,8-1-39,-15 5-698,26-7-618,34-13-73,35-14-112,-2 2 0,5-1-735,-5 4 1,2-2 0,2 1 711,5-2 1,2 0 0,0 1-2,3 0 0,1-1 0,-3 2-10,10-2 1,0 0-134,-9 5 1,1 0 0,-4 2 119,-6 2 0,-2 1-139,12-2 1,-3 1-151,-8 4 151,-27 9 158,-30 13-74,-25 13 51,9-9 0,-4 1 229,-5 2 1,-3 1-225,-5 1 0,2 0 9,9-6 0,0 1 19,-16 10 1,1 0-18,19-8 1,2 1 106,-13 9 1,2 1-127,16-8 0,5 0 195,-7 17-170,23-10 12,28-12 7,21-19 1,8-8-20,-4-1 1,3-4-72,-2-1 1,3-2-1,-2-1 82,8-9 1,-4-3 24,-6 0 1,-5-2 206,-10 1 0,-6-3-193,-10 2 1,-8 0-6,-21-28-39,-4 31 0,-5 3 11,-7 1 0,-3 3 42,-2 3 0,-2 1 76,3 2 0,1 1 318,-20-7-16,19 6-324,17 6-164,11 5 18,16 14 28,0 1 1406,22 23-1401,4 4-22,-14-11 0,2 1 222,0 1 0,0 2-536,7 11 0,-1 2-2811,-7-6 1,-2 1 1555,0-2 1,-2-1 1579,-2 19 0,-15-39 0,-1-1 0</inkml:trace>
  <inkml:trace contextRef="#ctx0" brushRef="#br0" timeOffset="298488">19355 2838 15367,'2'-4'5769,"-1"1"-4066,-1 3-1641,-23-38-28,1 43-6,-26-19 11,8 57-28,20-17 0,1 2-148,4 1 0,2 2 142,3 0 1,3 0-6,2 32 0,14-5-11,14-6 44,17-10 46,12-14-18,-6-13 87,-8-16 1,1-6-111,13-20 94,-16 4 0,-2-6-223,-10-3 1,-6-4 216,-4-3 0,-5-1-14,-5 0 0,-5 1-25,-4 2 0,-6 2-26,-3 3 1,-4 3-46,-4 3 1,-3 4-6,-2 4 1,-1 4 266,-27-5-312,7 10-22,15 10-50,13 9 221,11 3-658,11 25 17,15-5-1360,21 15 219,-10-29 0,4-4-1569,6 0 0,1-4 113,4-3 0,1-3 1552,0-2 0,-2-5 1605,-2-3 0,-3-4 383,-4-2 1,-4-4 4665,11-20-500,-20-7-1775,-22-2-1078,-14-3-498,-8 1-246,1 3-263,7 7 4,8 12-712,5 13 3294,6 10-3252,9 14-48,11 17-17,8 21-326,-15-17 1,-1 3 349,-2 4 0,-3 2-5,-2 0 1,-2 0 6,-2-2 0,-2-2 11,-1 17-74,-1 1 73,0-32 27,0 3 573,0-21-173,2-11-383,0-3 653,11-29-564,3-1-84,-4 8 1,1-1 85,11-20 25,0 7 16,-5 10-14,-1 13 37,7 10 24,-7 6-180,16 13-124,-4 8-30,8 14-43,-6 7-79,-12 9 5,-25 4 39,-26 2-264,3-28 1,-6-3 284,-6-1 0,-4-4-189,-1-4 1,-1-4-675,3-2 1,3-6 941,-15-16 1,27 7 0,21-8 0</inkml:trace>
  <inkml:trace contextRef="#ctx0" brushRef="#br0" timeOffset="298907">20571 2745 22151,'-24'56'367,"0"-1"0,0-1 0,2-8-402,0-10 179,-7 7 99,-1-7 17,-3-2-68,9-9 424,9-14-252,12-14-226,2-11-39,9-13 17,9-17-65,3 3 65,3 7 1,1 0 118,9-10 127,-9 15 0,-2 1 316,-1 3 27,-9 10-6,-10 12-134,1 3 55,6 8-3868,19 25 3322,-4-2-192,-1 0 0,2 3-204,-4-5 0,-1-1 48,-1 1 1,2 1-65,7 15 0,-4 2-1102,-15-5 1,-5-1 1099,6 1 0,-7 0 141,-18 4 1,-10-3-530,-3-15 1,-5-3-943,-11 6 1,-1-1 1651,4-7 1,2-3 0,-13 3 0,26-13 0</inkml:trace>
  <inkml:trace contextRef="#ctx0" brushRef="#br0" timeOffset="299112">20668 2567 16611,'10'26'0,"-2"-4"0</inkml:trace>
  <inkml:trace contextRef="#ctx0" brushRef="#br0" timeOffset="299907">20932 2888 24648,'35'-25'78,"0"1"1,14-13-82,-9 12 0,-1-1-2,9-11 75,-20 12 0,-3 0-20,3-6-11,-20 0-16,-15 22 5,-21 0 0,-7 7 11,-24 10-28,9 4 0,-3 11-5,21 5 11,11-3-28,2 15-23,12-1-33,3 15-191,10-20 1,6 0-437,1-4 1,2-2 379,3 0 1,3-3-486,5-5 1,6-4-1795,18-6 0,7-8 216,-16-2 0,1-3 1,2-2 1259,6 0 1,2-2-1,-2-3 637,-4-3 1,-2-3 0,-3 0 467,1-1 1,-3 0 9,3-6 1,-3-2 2504,-10 2 0,-4-2 142,-2 1 1,-3-1-507,8-17 533,-24 15-1142,-12 14-398,-6 1-773,1 6 926,-4 3-1186,10 3 1469,-2 2-1520,3 1 298,-3 3 7,-6 9 124,-3 7-221,-3 3-113,4 2-111,7-9-87,5-2-58,2-5-36,3-6 163,0-2 1001,0-3-716,4-6-217,-1 0-63,2-2 108,-2 1-50,-3 4-97,0 1-1104,0 2-1708,9 2-1514,2-1 3541,14 3 1,-12-3 0,1 0-1</inkml:trace>
  <inkml:trace contextRef="#ctx0" brushRef="#br0" timeOffset="300232">22162 2657 25211,'-57'-14'162,"-1"0"1,5 2 0,5 11-60,5 35-13,4 10-77,9 6-39,11-8 10,9-8 1,3 1-27,1 2-38,1 7 1,3 1-140,9 3 43,2-16 0,3-2-159,15-2-358,33-15-11,-9-17 0,5-4-964,4 0 0,3-1 655,-10-2 0,3-1 0,-1 0 1007,-4-1 0,-1 0 0,-5 0 1,-3 2-1,-3 1 0,-7 0 1,1 0-1</inkml:trace>
  <inkml:trace contextRef="#ctx0" brushRef="#br0" timeOffset="300604">22703 2705 21786,'-4'-44'547,"0"0"1,0 0-1,-1-21 1,1 4-352,2 19 0,1 3-661,1-4 0,1 1 692,1 1 0,0 1-23,0 5 1,1 3 603,2-17-533,-2 20 2,-2 15-271,0 21 24,-1 5 8,0 18 0,1 6 388,-1 10-421,-1 8 0,-1 5-445,-2-12 0,-1 0 455,-2 15 0,-1 2-534,0-3 0,-1 0 453,3-4 0,1-2-10,0-14 0,3-1-529,9 6 1,4-2-1328,16 5-851,-1-18 0,3-4 2792,23-1 1,-17-15-1,-12-8 1</inkml:trace>
  <inkml:trace contextRef="#ctx0" brushRef="#br0" timeOffset="300795">22570 2637 20627,'-1'-3'3008,"0"0"-2230,1 3-862,24-54-566,4 36-2340,2-13 0,5 3 2990,23 20 0,-15 3 0,-16 3 0</inkml:trace>
  <inkml:trace contextRef="#ctx0" brushRef="#br0" timeOffset="301206">23395 2303 17213,'-4'-5'4420,"0"0"-3109,4 5-998,-2-65-212,25 34-318,-5-12 1,7 2 193,13 23 1,7 7-107,7-2 1,2 2-774,3 3 1,0 3-393,-4 2 0,-4 4-2420,-10 4 1,-5 2 3065,4 11 1,-24-8 0,-14-5 0</inkml:trace>
  <inkml:trace contextRef="#ctx0" brushRef="#br0" timeOffset="301538">23448 2357 23730,'27'29'-17,"5"6"-134,8 11-239,-19-11 1,-3 1-53,6 17-124,-15-13 0,-6-1-930,-18 11 1009,-12 7 414,-18-14 190,-7-13-1712,19-20 0,1-4 2038,-10 2 1595,-4-10-900,31-5-494,3-6-308,28-16-297,4 6-20,9 3 1,5 0-241,1 4 1,2 2 122,14-4 0,3-1-168,3 1 0,1 0-597,-12 4 1,1 0-1,-2 1-252,1-1 1,-2 0-1370,4-2 0,-4-1 2484,0-5 0,-21 11 0,-3-1 0</inkml:trace>
  <inkml:trace contextRef="#ctx0" brushRef="#br0" timeOffset="301912">24122 2238 25566,'24'56'-363,"-12"-25"1,-3 1 100,-1 27-76,-5-22 0,-1-1 306,-2 18 39,-6 8 155,-9-2 81,6-30 351,-6-5-180,12-36-301,-4-24-89,3 3 46,2-10 1,2-2-42,5-3-5,-1 10 1,3-1 41,17-19 46,-6 27 1,3 0-180,6 1 0,3 2 182,1 5 1,3 5 19,5 7 0,-1 7 64,21 7-113,-18 4 1,1 6-52,-2 10 0,-2 3-56,-6-7 1,-3 4-89,3 24 1,-16 3-420,-26-15 1,-10-1-394,2 8 0,-7-1 255,-21-3 1,-3-7 0,6-5 0,-5-1 0</inkml:trace>
  <inkml:trace contextRef="#ctx0" brushRef="#br0" timeOffset="312732">13213 15882 26234,'-14'7'-353,"-11"31"-269,7 6 0,-1 12 0,1-3-1459,-2 4 0,0 0 2081,3 4 0,-1 4 0,5-11 0,1-2 0,7-15 0,0 0 0</inkml:trace>
  <inkml:trace contextRef="#ctx0" brushRef="#br0" timeOffset="313073">13819 15960 21791,'0'-6'3092,"0"2"-2988,-31-9 0,-15 6 2,14 20 0,-3 3-1228,-16-16 0,-1 5 1114,10 28 0,8 9 5,14-10 0,4 3-11,-4 9 0,4 2-187,5 1 0,6-1 181,5-2 1,6-1 155,6-5 0,4-4-142,6-5 0,4-4 6,1-6 0,3-6 121,7-8 0,0-7 193,10-16 195,-2-25-5,-35-9-123,-17-3 942,-11 6-1177,-15 13-62,-8 14-62,-19 18-44,19 10-157,-13 17-448,31 7-1356,3 16 1983,25 11 0,-3-25 0,11-2 0</inkml:trace>
  <inkml:trace contextRef="#ctx0" brushRef="#br0" timeOffset="313245">14372 16430 25225,'2'-12'2089,"0"3"-1814,-2 9-2611,0 0 2336,-24-20 0,18 15 0,-19-15 0</inkml:trace>
  <inkml:trace contextRef="#ctx0" brushRef="#br0" timeOffset="313679">15488 16240 24357,'8'-55'1058,"1"-1"1,-1 7 0,-3 14-6725,-5 29 5655,0 10 1420,-2 15-1426,-3 28-199,0-10 1,-1 3 24,1-4 1,-1-1 109,-1 5 1,-1 0-3911,-1 5 0,0-1 3991,-2 16 0,4-24 0,1-4 0,3-10 0</inkml:trace>
  <inkml:trace contextRef="#ctx0" brushRef="#br0" timeOffset="313888">15382 16024 24273,'43'-13'-941,"0"0"0,1 0 0,18-4 0,-2 5 941,-11 10 0,-5 4 0,8-1 0,-12 2 0</inkml:trace>
  <inkml:trace contextRef="#ctx0" brushRef="#br0" timeOffset="314608">15262 16658 23431,'48'-17'-546,"-1"-1"1,1 1 0,-2 1 0,2 0 0,-1 0 0,-5 2-1040,6-1 0,-1 0-630,-3 0 1,3-2 0,-5 1 90,-3 1 1,-3-2 919,6-9 1,-5 1 1203,0-6 4749,4-10 2789,-32 18-3690,-12 8-1480,-4 3-1153,-3 4-43,2 2-690,2 4 379,3 1-766,0 5-84,1 1 62,-6 21-68,-2 5 12,-7 20-11,-1-2-1,-4 2-21,3-5-1,3-6 151,8-17 79,10-16-11,13-22 89,11-15 56,9-11-84,5-5-84,-1 0-78,5 1-101,-17 18 17,8 4-17,-14 20 17,7 10-17,0 11-23,-1 18 35,-1 6-24,-1 5 1,-2-5 11,2-5-22,4-9 27,7-9 1,7-12 5,-6-9 11,-6-11 1,-2-3-271,1-8 276,2-14 0,-3-6-542,-14 9 1,-2-2 549,5-16 0,-2-2 17,-6 7 1,-3 2-17,-1 5 1,-3 2 236,0-20-250,-8 19-24,0 21 222,-2 8-222,3 11 1077,-4 10-1077,3 5 0,-2 15 0,0 5 0,3-3 0,0 2-451,-2 19 1,1 4 80,2-5 0,2 0-420,3 1 1,1-2 153,-1-12 0,3 0 566,9 10 0,2-5 0,-5-15 1,12 17-1</inkml:trace>
  <inkml:trace contextRef="#ctx0" brushRef="#br0" timeOffset="314780">16705 16389 24605,'49'-26'-923,"1"0"1,-1 0 0,-5 3 0,-2 0 0,-5 7 0,18 14 0,-25 1 0</inkml:trace>
  <inkml:trace contextRef="#ctx0" brushRef="#br0" timeOffset="315262">17244 16187 26541,'12'-47'18,"0"0"1,2 4 0,6 10-14,36 23-55,6 8-791,0 13 796,-4 11-50,-8 14-101,-11 9 166,-15-7-300,-14 24 268,-18-21 85,-10 14 55,-9-22 57,-3-13 269,0-11-130,2-9 13,4-10 10,5-6 376,6-5-511,4 4 46,6 4-203,2 6-22,5 4-11,8 7 23,12 9 16,13 13-11,7 12 8,-21-16 1,-1 1-20,20 23 5,-10-5-44,-18 10-12,-22-17-156,-21 4-230,-15-22 56,5-7-1093,-6-7 1485,8-20 0,13 12 0,4-12 0</inkml:trace>
  <inkml:trace contextRef="#ctx0" brushRef="#br0" timeOffset="315613">18105 16089 25976,'54'-33'158,"0"0"1,-13 5 0,-3 7-131,21 12-28,-16 12-39,10 10-576,-4 16 497,-14 21 70,-23-17 1,-6 3 16,-9 5 0,-6 1-687,-7 3 0,-5-1 726,-9 0 1,-4-3 10,-3-3 1,-3-2 36,-9-1 0,0-4-28,17-11 0,1-1 240,-7 1 1,4-3-202,11-4 40,6-4 128,44-9-202,27-6-33,-21 2 0,3 0-702,17-2 0,4 0-391,-4 1 1,3-1 1092,-3 1 0,4 0 0,-6 0 0,-4 2 0,-4-1 0,-1 0 0,1 1 0</inkml:trace>
  <inkml:trace contextRef="#ctx0" brushRef="#br0" timeOffset="317687">7425 4816 14928,'1'3'6242,"-1"-1"-3921,0-2-1248,-72-57-379,35 34-375,-9-10 0,2 3-284,21 20 10,9 12-11,17 14 26,27 37-80,-7-18-8,-2-6 1,4-4 113,9-12 0,2-7-296,11 4 284,1-7 1,5-7-537,-7-7 1,1-5 459,4-3 1,3-3-546,-10 2 1,2-2 0,0-1 604,2-2 0,0-2 1,-1 1-7,-6 3 0,0 1 1,5-3-59,0 0 0,6-2 1,2-1-1,1 0 1,-4 3-2,1 0 0,-3 1 0,1 2 0,6-3-73,-9 6 1,5-3 0,2 0 0,2 0 0,-2 1-1,-3 3 1,-5 2-237,18-5 1,-6 4-1,-2 6-412,2 3 0,-1 4 0,-23 13-1857,-43 41 2550,-20-4 0,-5-3 0,0-4 0,-3 3 0</inkml:trace>
  <inkml:trace contextRef="#ctx0" brushRef="#br0" timeOffset="320754">8170 6289 24688,'-12'-44'99,"-1"0"1,0 7 0,8 8-59,29 18 1244,16 37-1940,1 14 395,-15-3 1,-2 3 86,-9-9 1,-1 3 183,8 24 1,-2-2-784,-1-7 978,0-4 1,5-7 76,13-26-885,6-10 864,-7-15 1,5-8 0,1-1-925,-3 0 1,1-2-1,0 0 848,8-5 0,1-1 0,3-2-143,-10 5 1,3-2 0,1-1 0,0 1 0,-3 2-18,-1 1 0,-2 1 1,0 1-1,2-2-37,5-1 1,2-3 0,2 0 0,-2 1 0,-3 3 12,6-3 0,-3 2 1,1 1-255,7-2 0,1 1 0,-1 2-1242,-6 5 0,-1 3 1,0 0-323,-4 3 1,-1 0 0,-1 3-964,14-4 0,-6 8 2187,-5 18 1,-35-3 0,-5 3 0</inkml:trace>
  <inkml:trace contextRef="#ctx0" brushRef="#br0" timeOffset="322053">6984 7914 15961,'-5'-4'3311,"1"1"-2858,4 3-402,53-75-68,-4 47-32,-11 0 1,6-5-1,-1 8-2882,5 16 0,-1 6 2858,1 0 1,0 2-161,-3 4 0,-2 4 847,17 12-1124,-4 2-378,-20 15 345,-49 11 506,-3-21 0,-8 0-77,-16 6 1,-7-3 180,-9-3 0,-3-4 41,16-6 0,-1-2 0,-1 0 98,1-1 1,0-1 0,2 0-28,-7 1 0,1-1 265,-2 1 1,6-2-184,11-2 2793,5 1-2825,54-14-157,33-9-47,-15 2 0,3-2-360,9-4 0,1-2 371,3-1 1,-1-1 22,-4-2 1,-3-1 33,-7 1 0,-5-3 624,-8 1 0,-4-2-644,-9 1 1,-5-1 39,1-26 2,-18 3 9,-12 8 73,-13 9 302,-16 5-46,5 12 613,1 3-650,14 7 119,14 5-568,2-1 63,11 9-13,12 8-11,17 16 6,12 12-20,-19-18 0,0 4-28,2 10 0,-4 1-25,6 16-85,-16-14 0,-5 1-930,-17 11-299,1-20 0,-2 1 1375,-5 0 0,-1-3 0,-3 4 0,3-7 0</inkml:trace>
  <inkml:trace contextRef="#ctx0" brushRef="#br0" timeOffset="322497">8734 7725 16997,'-4'0'2247,"1"-1"-1805,3 1-95,-80 1-541,35 2 295,-10-1 0,-1-1-3888,1 5 3949,1-4 57,7-1 969,8-4-533,6-3-559,17 2-40,2-2-51,12 6 119,-4 7-102,-12 26-22,5-7-6,-7 19 18,9-7-18,2 4 3381,-2 14-3378,6-20 1,0 1-847,0 25 832,0-2-319,10-10 229,9-14-162,12 5-419,15-10-544,11-10-1155,11-11-906,-26-11 0,0-3 2687,-3-2 1,-2 0 0,12-5 0,-19 2 0</inkml:trace>
  <inkml:trace contextRef="#ctx0" brushRef="#br0" timeOffset="322904">9241 7796 12426,'-5'-3'4705,"1"2"-2735,4 1-1651,-65-16 325,27 12-19,-7-3 1,1 2-127,8 9-23,16 0 17,28-3 785,26-8-1216,10-1-29,-6-2 1,2-1-135,-3 1 1,0 0 119,8-4 1,1 1-9,2 0 0,-2 1-8,-13 4 0,-2 0 3,21-4-12,-26 9-28,-13 3 12,2 10 33,-7-1-11,6 28-11,-8-14 0,10 33 0,-2-9-1641,2-7 0,2 0 1630,6 15-15,1-8 1,-1-2 276,-5-8-262,-4-2 0,-3 1-40,-12 8-70,-13-9 1,-8-1-191,-2-4 0,-6-3-1234,-15 6 0,-4-2-3360,-1-6 1,2-4 3553,10-4 0,2-3 0,-13 5 0,35-14 0</inkml:trace>
  <inkml:trace contextRef="#ctx0" brushRef="#br0" timeOffset="329773">2859 10545 16796,'-53'0'257,"0"0"1,6 0-1,7 0-503,5 2-168,23-1 402,8 2 256,31 0 0,19-3-172,9-3 1,7-1-1097,-11 1 1,5-2-1,2 0 1,-2 0 1031,-7 0 0,-2 0 1,2-1-1,7 0-26,-4 1 1,7-1-1,6-1 1,1 0-1,2 1 1,-3-1 0,-4 1-1,-6 1-353,10-1 1,-7 0 0,-1 1-1,10-1 351,-17 2 1,6-1 0,4 0 0,2 0 0,1 0-1,0 0 1,-3 1 0,-3-1 0,-6 1-325,7 0 0,-5 1 1,-2 0-1,-1-1 0,3 1 303,-1 0 0,2-1 0,1 1 0,-1 0 0,-1-1 0,-3 1-151,9-1 1,-3 1 0,-1-1 0,3 1 60,-3 0 0,2 0 0,0 0 0,-1 0 0,-6 0-21,3 1 1,-5 1 0,3-1-3,13 0 1,3-1 0,-8 2 444,-11 0 1,-9 0-829,3 3 2223,-34 0-2017,-33 5 1,-15 1-45,-20 3 234,14-3 1,-12 2 0,-3-1-1,2 0 50,9-3 0,0 1 0,0-1 0,-4 0 78,3 1 0,-4 0 0,-2 0 0,-1 0 0,2 0 0,3-1-180,-9 1 1,4-1 0,-1 1-1,-4-1 291,12-1 1,-4 1-1,-2-1 1,-1 1-1,1-1 1,1 1-1,4-2-214,-4 2 1,4-2 0,1 1 0,-1-1 0,-4 1 327,5-1 1,-3 0 0,-2 1 0,-1 0 0,1-1 0,2 1-1,2-1 30,-7 0 0,2 0 0,2 0 0,0 0 1,0 0-289,3 0 0,0-1 0,0 1 0,1 0 0,1-1 211,-9 1 0,0 0 0,1 0 1,1-1 4,3 1 1,1 0 0,1-1 0,1 1-93,-11 0 1,2 0-1,2 0 286,8 0 1,2 0 0,4-1-405,-8 1 1,8 0 1451,-4-1-1468,58-3 179,23-5 0,12-1-45,3-1 1,8-1-1,3 0-69,-13 1 1,3 0-1,2-1 1,1-1-1,2 1 6,-1 0 1,2 0 0,1 0 0,2-1 0,0 1 0,1-1-141,-3 1 1,2 0 0,1 0-1,0-1 1,0 1 0,-1 0 0,-2 0 119,1 1 0,-2-1 1,-1 1-1,1-1 0,3 1 1,4-1-147,-6 1 1,5 0 0,3-1 0,3 0 0,0 0 0,1 1-1,-3-1 1,-2 1 0,-4 0 0,-5 1 135,9-1 1,-8 0-1,-2 1 1,2 0-1,7-1-110,-7 1 1,7-1-1,3 0 1,3-1-1,0 1 1,-1-1-1,-3 1 1,-4 1-1,-7 0 116,15-2 1,-8 1 0,-4 0 0,2 1 104,-1-1 0,0 0 1,0 0-1,0 0-234,5-1 1,2-1 0,-2 0 0,-7 2-2686,8-2 0,-4 2 2823,-10 0 0,2 0 0,-9 1 0,8 1 0,-30 4 0</inkml:trace>
  <inkml:trace contextRef="#ctx0" brushRef="#br0" timeOffset="333455">15609 17434 14493,'-59'16'-59,"0"0"1,0 0 0,2 0 0,0 0 0,14-2-300,6 2 436,21-1 432,54-9-270,5-7 1,8-4-1011,-3 1 1,5-2 0,1 0 972,-4 0 0,1-1 0,2 0 1,1 0-471,7-2 0,1 0 0,2 0 1,0-1 448,-9 2 1,1 0-1,0 0 1,2-1-1,1 1-29,-6 0 1,1 0 0,3-1 0,-1 1 0,0-1-1,-1 1 1,-4 0-461,5 0 0,-3 0 1,-2 0-1,1 0 0,4 0 348,-4 0 1,3 0 0,2-1-1,1 1 1,-2-1 0,-2 1-1,-3 1-12,13-2 1,-4 1-1,-2 1 1,4-1-30,-5 0 0,2 1 0,1-1 0,-1 0 0,-1 1-180,-6 1 1,0-1-1,-2 1 1,0 0-1,-2 0 145,4 0 0,-1 0 0,-3 0 0,-2 0 124,1 0 0,-3 0 1,-6 0-556,15-6 1935,-84 6-1511,-17 3 0,-12 3 114,4 1 0,-5 0 0,-3 1-76,7 1 0,-2-1 0,-2 2 0,-2 0 8,8 0 0,-1 0 1,-2 1-1,0 0 1,0 1 7,6-1 0,0 1 0,-1 0 0,0 1 1,-1 0-1,1-1-110,-4 2 1,1 0 0,-1-1-1,0 2 1,0-1 0,0 1 113,-2-1 1,1 2 0,-1-1 0,-1 1 0,1-1-1,0 1-251,0-1 1,-1 1 0,0 0 0,0 0 0,0 0 0,1 0 249,0 0 0,0-1 0,0 0 0,1 1 0,-2-1 0,-1 1-172,4 0 1,-3 0-1,0 0 1,-1 0-1,2-1 1,1 1-1,4-1 151,-3 0 1,4-1-1,1 0 1,0 0-1,-3 1 16,0 0 1,-2 0 0,-2 1 0,1 0 0,4-2 0,5 0 8,-8 0 0,6-1 0,1 0 352,-3 0 0,0 0 0,8-2-18,-17-1 1616,105-19-1646,-2 6 0,9 0 0,6-1-109,0 0 0,6-1 0,2 1 0,3-1-110,-15 3 1,3-1 0,1 1 0,1-1-1,1 1 1,0-1-56,-3 1 1,1 0 0,1 0-1,0-1 1,1 1 0,0 0-1,1-1-77,-5 1 1,0 0-1,1 0 1,0 0-1,1 0 1,-1 0-1,1-1 1,-1 1 17,1-1 1,1 1 0,0-1 0,0 1 0,-1-1 0,1 0 0,0 1 0,-1-1-312,1 1 0,-1-1 1,1 0-1,0 1 0,-1-1 1,-1 1-1,0 0 0,-3 0-175,7-1 0,-3 0 1,0 0-1,-1 1 1,-1 0-1,1-1 409,10 0 1,3-1 0,-2 1-1,-5 0 1,-9 2 0,8-1 0,-8 0-1,0 1 1,0 0 0</inkml:trace>
  <inkml:trace contextRef="#ctx0" brushRef="#br0" timeOffset="359780">2472 15823 10506,'45'17'1241,"-1"0"1,15 2-1,-2-2-961,-25-9 0,2-1-1059,6 0 0,5-1 0,3-1 1033,11-3 0,4-2 0,2-1-173,-11 1 0,1-2 0,2 0 1,3 0-515,0-1 0,3 0 1,2 0-1,-2-1 1,-3 1 439,-3-2 0,-2 1 0,-1-1 0,6 0 4,-4 0 0,5 0 0,3-1 1,0 1-1,-2 0 0,-4 0-5,-5 0 1,-3 1 0,-1 0 0,1-1 0,1 1-5,9-1 0,1 0 0,1 0 1,0 0-1,-3 0 4,-6 1 1,-1-1 0,-1 1 0,-1 1-1,-1-1-1,7 0 1,-1 1 0,-1 0 0,0 0-50,-3 0 0,0 0 0,0 0 0,-1 1 35,1 0 1,0 0 0,-2 0-1,-6 2-189,6-1 0,-6 2 173,-2 0 0,-4 1 810,-1 3 10,-4-1 2316,-19-1-1357,-11-2-4975,-10-1 3221,-4-2 0,2 2 0,2-2 0</inkml:trace>
  <inkml:trace contextRef="#ctx0" brushRef="#br0" timeOffset="393012">18298 7146 13245,'-8'-1'2273,"2"0"-1634,6 1-493,0 0-141,-37-19 455,45 14 385,21-14-719,16 17 0,8 5-715,3-2 1,3 1 625,-8 1 1,2 0-1,0 1-597,-3 1 0,1-1 0,2 1 595,-1-1 0,2 1 0,1-1 0,1 0 8,6 0 1,2 0-1,-1-1 1,-2 0-19,-8 0 0,-3-1 0,1 0 0,6-1-321,0 0 0,4-1 0,4 1 1,1-1-1,1-1 0,-3 1 290,0 0 0,-1 0 1,1-1-1,-1 0 1,0 1-1,1-1-288,-1 1 0,-1-1 0,0 1 0,1-1 0,0 1 0,1-1 286,-6 1 0,3 0 0,0 0 0,0 1 0,-2-1 0,-3 0 0,-4 1-105,9 0 1,-6 0 0,-2 1-1,3-1 107,7 1 1,1 0-1,1 0 1,-3-1-2,-10 1 0,-1-1 0,-1 0 0,-2 0-3,5 0 1,-1-1 0,-4 1 291,11-2 0,-5 0-274,-12 0 1,-4 0-283,19-3 307,-29 1 1732,-10 1-1721,-16 1-279,-1 1 17,-5 0 218,-6 0 0,5 0 0,-4 0 0</inkml:trace>
  <inkml:trace contextRef="#ctx0" brushRef="#br0" timeOffset="396461">14357 9167 13456,'-33'-40'470,"-1"0"0,1 0 1,8 9 2242,19 21-2763,0-1 986,8 9-925,19 5 96,28 3-51,-7-1 0,8 0-739,6-1 0,9 0 1,3 0 689,-17-2 1,3 0 0,1-1 0,2 0 0,0 1-12,-5-1 0,0 0 0,1 0 1,1-1-1,0 1 0,0-1-154,6 0 0,1 0 0,0 0 0,0-1 1,0 1-1,-1-1 121,-5 1 1,0-1-1,-1 1 1,0-1 0,0 0-1,1 1-239,-1-1 1,2 1-1,-1-1 1,0 0 0,-2 1-1,-1-1 229,11 0 1,-2 1 0,-1-1 0,3 1-29,-1-1 0,3 0 0,0-1 0,-2 1 0,-5-1 47,5 0 0,-5-1 0,2 0 8,-1 0 1,3 0-1,0 0 1,-7-1-179,-4 0 1,-5-1-1,-3 1 195,4-1 1,-2 1 578,3-1 1,-4 0-1260,1 2-2403,6 0-1637,-33 6 4723,-11 0 0,-6-1 0,-1-1 0</inkml:trace>
  <inkml:trace contextRef="#ctx0" brushRef="#br0" timeOffset="400845">14994 10738 16751,'56'2'406,"1"0"0,0-1 1,-1 1-1,1 0 1,6-1-1,1 1 0,0-1 1,0 0-1,-4 1-1786,1-1 0,-3-1 0,1 1 0,4 0 1405,-7-1 0,2 1 0,3-1 1,1 1-1,1-1 0,1 1-14,-10-1 1,1 1 0,1-1 0,1 1 0,0-1 0,-1 1 0,-1 0 0,-1-1-190,9 1 0,-2 0 1,-2-1-1,1 1 1,3 0-1,5-1 187,-15 1 1,3-1 0,3 1-1,2-1 1,1 1 0,1-1 0,-1 1-1,-1-1 1,-2 1 0,-3-1 0,-4 0-71,16 1 1,-6-1 0,-2 0 0,-1 0 0,1 0-1,3 1 65,-2-1 1,3 0 0,0 0 0,0 0 0,1 0 0,-2 0 0,-2 0-121,3 0 0,-2 0 0,0 0 1,-1 0-1,-1 0 0,-1 0 126,6-1 0,-2 1 0,0 0 1,-1 0-1,-2 0-6,4 0 0,-3-1 0,0 1 1,3 0-25,-4 0 1,4 0 0,0-1 0,-5 1 0,-9 1-171,5 0 0,-5 0-869,11 0 0,-8 2 1437,-16 8 0,-30-6 0,-6 3 0</inkml:trace>
  <inkml:trace contextRef="#ctx0" brushRef="#br0" timeOffset="407247">14871 12981 10405,'-63'3'435,"0"1"0,0 0 0,0 0 0,0 0 0,-1 0 0,1 0 0,-1 0 0,-4 1 0,1-1 0,5 0 0,10-3 0,14-3-127,-7-10 1010,52-12-1211,31-3 64,11 8 1,13-2 0,-1 3-690,-19 6 0,-2 1 0,5-1 551,6-1 1,5-2-1,4 0 1,4 2-314,-9 3 0,4 0 1,2 1-1,2 1 1,1 0-1,2 0 289,-9 2 0,1 0 0,2 0 0,1 1 0,0 0 0,1-1 1,-1 1-1,0 0-188,-2-1 0,0 0 1,-1 0-1,0 0 0,2 0 1,0 0-1,3 1 0,2 0 180,-9 1 0,3 1 1,3 0-1,2 0 1,1 0-1,0 1 1,0-1-1,-2 1 1,-1 0-1,-4 0 1,-2 1-1,-5-1-206,10 0 1,-7 1 0,-3 0 0,-1 0 0,4 0 0,5 0 204,-3 0 0,4 0 0,5 0 0,1 0 0,2 0 0,0 1 0,-2-1 0,-3 0 0,-4 1 0,-5-1-90,8 1 1,-7-1 0,-4 1-1,4 0 1,8 0 94,-13 0 0,5-1 0,5 1 0,2 0 0,2 0 0,1 0 0,-1 0 1,-1 0-1,-3 0 0,-4 0 0,-5 0-52,17 1 0,-7-1 0,-3 1 0,1 0 0,4 0-35,-2-1 0,5 0 1,2 0-1,0 0 1,-3 0-1,-8 1 1,-9 1-2596,22 1 0,-28 6 2677,-38 2 0,-3-2 0,-12-1 0</inkml:trace>
  <inkml:trace contextRef="#ctx0" brushRef="#br0" timeOffset="410112">15278 14350 841,'-56'-2'614,"1"0"1,-1 1 0,6-1 0,0 1 0,1 0 294,3 1 0,1 0 0,1 0-523,-8 2 1,4 0-188,10 0 0,4 0 1472,-7 2-1172,30-1 498,46-4-426,8-2 0,10-1-501,2-1 1,6 1 0,3-2 80,-14 2 0,3 0 1,2-1-1,1 0 1,1 0-79,-2 0 1,2 1 0,1-1 0,0 0 0,2 0-1,0 0-37,-5 1 0,2-1 0,0 1 0,0-1 0,1 0 0,0 1 0,0-1-184,1 1 0,1-1 0,0 1 0,0-1 0,1 1 1,-1-1-1,0 1 164,-1-1 0,0 1 0,1-1 0,-1 1 0,0-1 0,-1 0 0,1 1-159,-3-1 1,0 1-1,0-1 1,0 1-1,-1-1 1,0 1-1,-1-1 152,6 0 0,0 0 1,-1-1-1,-1 1 1,0-1-1,0 1-3,-4 0 1,-1-1 0,0 1-1,0 0 1,-1 0 0,-1-1-32,7 0 0,-2 0 0,0 0 1,0 0-1,-2 0 13,10 0 1,-2 0 0,0-1 0,-2 2 69,-5 0 0,0 0 0,-2 0 1,-1 1-334,10 0 1,-1 0-1,-3 0-819,-7 2 0,-2 0 0,-3 0 1270,16 1 1,-7 1-1,4 0 1,-20 1-1</inkml:trace>
  <inkml:trace contextRef="#ctx0" brushRef="#br0" timeOffset="411846">15227 15847 15462,'-52'-22'1322,"47"4"-891,49 14 1,23 8-2257,-10-5 0,7 0 1934,-14 0 1,9-1 0,3 1 0,0-1 0,-2 0-453,-8 0 1,-1 0-1,-1 0 1,1 0 0,2 0 358,-2 0 0,0 0 0,2 0 0,0 0 0,2 0 0,1 0 20,1-1 0,1 0 0,2 0 0,1 0 0,0 0 0,-1 0 0,-2 0-60,4 0 0,-1-1 0,-1 1 0,0-1 0,0 1 1,0-1 69,0 1 1,1-1 0,-1 1-1,0-1 1,1 1 0,-1-1-162,1 0 1,1 0 0,0 0 0,-1 0 0,-4 0 0,-3 0 195,-1 0 0,-5 0 1,-1 0-1,2 1-48,6-2 1,1 1-1,0 0 1,-2 0-66,6 0 0,-2 0 1,-5 0 169,2 0 1,-6 1-139,-11 1 0,-8 1 0,-12 0 0,-4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7T14:34:19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 2645 20800,'-24'-55'797,"1"0"1,-1 0 0,3 6-1,1 2 1,6 14-775,10 16-18,5 12 1,23 24-2127,0 5 1,2 4 2112,-2-3 0,0 3-20,13 22 0,-4 6 139,-12-9 0,-4 3-150,-4-1 0,-1 4 0,-2-3 39,1 2 0,-4-2 2,-4 10 1,-2-7 20,-2-16 145,3-9-90,3-23 29,20-30-60,3-7 1,5-5-15,2-3 1,2-1-20,2-3 0,1 0-6,0 0 1,0 2-929,-4 7 1,-1 1 658,0 2 1,0 3-37,-5 3 1,-1 6-1766,14 5-1226,-14 22-6543,11 27 9692,-14 0 1,-6 1 0,-13-20 0</inkml:trace>
  <inkml:trace contextRef="#ctx0" brushRef="#br0" timeOffset="773">2775 2696 19079,'1'-56'864,"0"1"1,-1 6-1,-4 6 892,-7 7-1571,-3 16 461,-18 13-624,1 20-110,-9 4 99,16 4 0,0 4-5,-2 9 0,1 3-6,0 0 0,2 2-14,-1 8 0,4-1-3,3 10 692,13 1-686,24-19 11,7-8 11,9-9 17,10-23 45,6-25-6,-3-7-178,-23 8 1,-4-2 233,1-20 380,-12 6-391,-7 13 6,-3 9 184,-3 10-240,0 5-57,-6 9 328,-2 18-349,-3 5-7,-4 27-33,6-1-48,13-3 1,7 1 69,1-21 1,6-1 19,9 9 0,7-8 16,0-22 1,3-9 5,2-5 1,1-6-474,1-6 1,-1-4 470,-7 1 0,-2-3 13,7-12 1,-2-7 30,-1-10 1,-2-3-32,-5 11 1,-1-4 17,-1-8 0,-1-6 1,-3 7-19,-8 17 1,0-1 24,2-10 1,2-5 0,-4 7 151,1-13-212,-5 23 1,-1 4 122,-7 11-6,-5 14-113,-10 21-10,-6 17-3,5-2 0,0 6-516,0 11 1,1 2 523,1-5 0,3 2-21,2-2 1,1 3 0,1-1-39,0 11 1,4 1 2,3-6 0,2 4 0,3-4 20,5 7 0,5-5 11,7-1 0,6-8 371,0-20 1,3-7-347,1-5 1,1-5 27,18-5 6,-12-13 0,-2-6 8,-11 1 0,-2-4-51,12-12 0,-3-2 79,-9 1 1,-4 0-24,-4 7 1,-3-1 47,-1-2 1,-2 0 263,-1-7-141,-2 8 991,-6 12-1214,-2 18 115,-2 8-109,-1 11-2229,11 18 0,6 13 1,0-6-243,4 12 2487,1-8 0,5 7 0,-3-16 0,-5-23 0,8 5 0</inkml:trace>
  <inkml:trace contextRef="#ctx0" brushRef="#br0" timeOffset="940">4092 2434 20291,'-6'-3'2767,"1"1"-3338,5 2-1592,-29 12 2163,51 24 0,-44-16 0,52 13 0</inkml:trace>
  <inkml:trace contextRef="#ctx0" brushRef="#br0" timeOffset="1341">4763 2661 24727,'-61'-12'205,"1"-1"0,1 6 1,4 10-181,13 18 1,5 7-868,1 2 0,3 2 827,7 0 1,4 2-6,6-4 1,5 1 466,7 20-475,23-15 39,19-14-11,18-14 4,-23-11 1,1-4 26,2-4 0,0-4-1461,-1-7 0,-2-3 1475,-6 4 0,-3-3 56,1-10 0,-3-4 95,-6 5 1,-2-3-18,5-19 0,-1-2 14,-6 12 1,-2 2 41,0-2 0,-2 5 146,-2-1-163,-7 22 28,-2 12-280,-1 6 3113,-2 16-3207,2 15-130,0 26-5,6-18 0,3 1-1722,3 8 1,3 1 928,5 5 0,2 0-543,2 0 0,7-1-1678,3-15 0,5-1 0,-1-4 2952,1 0 0,0-5 0,7 0 0,-5-8 0,-10-13 0</inkml:trace>
  <inkml:trace contextRef="#ctx0" brushRef="#br0" timeOffset="1874">5653 2919 19820,'22'-55'1605,"0"1"1,-3 6 0,-11 7-1085,-26 10-263,-20 16-135,-19 19-84,6 6-493,10 9 1,2 5 441,13-4 1,2 2 0,-10 9 0,4 1 201,1 21-263,19-7 34,22-10 34,30-8 5,-7-15 22,26-8 34,-23-15 95,6-8 51,-10-9 27,-8-6 74,-8-3 1153,-7-11-1092,-5 17-319,-5 2-62,-2 22-78,-1 8 22,1 9 29,0 12-35,6 15-33,12 7-321,17-2 338,18-10 44,-20-21 1,2-4 2,1-2 1,2-5 24,-1-4 1,0-5 13,-1-4 1,-2-3 14,18-16 10,-19-4 1,-3-8 16,-7-8 1,-3-3-438,2 3 0,-1-3 447,-5-5 0,-3-6 0,-1 8 2,-4 16 0,0 1 35,0-5 0,0-4 1,-2 7 204,-5-12-22,-7 5-106,-6 25-123,-6 18-34,6 10 252,-4 20-263,6 20-9,6-7 1,1 2-15,0-3 1,2 2-188,4 8 1,3 6 0,0-2-1078,2 7 1,2 1 404,1-3 1,1 2-1,3-3-3219,5 9 1,2-6 3577,-2-11 0,1-5 0,6 6 0,-11-27 0</inkml:trace>
  <inkml:trace contextRef="#ctx0" brushRef="#br0" timeOffset="2207">6202 2790 21864,'-6'-6'3344,"2"1"-3243,4 5-571,0 0 324,53-46-87,-14 39 1,4 1-618,12-19 1,2 1 807,2 18 0,-1 4 44,-16-3 1,-1-1 26,-5-2 1,-2-1-8,15-7 37,-20 1 0,-3-2 400,8-11 174,-1-3-286,-16 10 1498,-14 12-1207,-4 5 66,0 1-614,-2 2-118,1 4-6,4 21 1,2-3-158,7 33-251,5-6-23,-7-16 0,0 1-594,0 0 1,-3 0 379,-1 2 1,-2-1-1,-1 2 1,-3-5 0</inkml:trace>
  <inkml:trace contextRef="#ctx0" brushRef="#br0" timeOffset="2376">7068 2470 23892,'-22'-34'-2588,"0"1"0,-2-12-1948,41 65 4536,11 8 0,-17-16 0,1 0 0</inkml:trace>
  <inkml:trace contextRef="#ctx0" brushRef="#br0" timeOffset="2728">7749 2652 24710,'-58'0'20,"-1"0"1,11 2-1,6 8-20,18 12 0,7 8 341,2 17 1,12 3-362,17-8 1,5 0 24,-13 0 1,5-2 5,18-7 0,5-11 79,8-21-28,-7-6 355,2-18-36,-25-19-107,-1-7-34,-10-2-120,-7 18 0,-3 1 350,-4-1-383,-6 1 0,-3 3-87,-10 7-34,-17-1 1,17 17-432,-7 17 90,24-1-2336,-1 32 723,22-17 1988,28 25 0,-18-35 0,12 4 0</inkml:trace>
  <inkml:trace contextRef="#ctx0" brushRef="#br0" timeOffset="3057">8177 2673 21382,'2'-4'5059,"0"0"-4453,-2 4-584,8 13 0,-6 11-22,6 5 78,-7 24-72,-2-16-17,-3 12 11,0-22 41,-3-5-2,3-13 138,9-7-26,14-17 51,20-18-85,2 0-305,-8 7 1,3-1 304,3-2 1,2 0-76,-1 2 0,1 1-37,-3 1 1,0 3 5,-6 9 1,-2 5-23,-5 5-79,8 24-218,-28 15-594,-8 25-328,-4-27 1,-2-2-2367,-9 21-6235,-3-9 9099,7-21 1,7-11 0,2-6-1</inkml:trace>
  <inkml:trace contextRef="#ctx0" brushRef="#br0" timeOffset="3850">4861 2466 17227,'1'-52'1482,"0"0"0,0 5 1,-3 5-362,-3 4-169,-2 7-247,3 8-464,0 9 123,1 6-342,2 6-106,-2 1-72,2 4 156,-1 8 84,0 15 42,-3 17-4,0 0-57,-3-4 0,-2 1 82,-3 16-68,4-19 1,1 0 74,-1 10-37,6-17-22,5-12 143,3-11 94,7-14-204,8-14-107,10-20-97,-3-1 72,-11 11 1,-2-4-145,-6-5 1,-3-1 294,1 1 0,-1-1 7,-3-5 0,-2 4 92,-1-4 116,-2 11-177,-1 24-243,0 1 15,-2 25 89,-1 22-383,0 9 215,3-5 0,0 9 1,0-9-1,-1 6 0,2 0 1,0 0-1</inkml:trace>
  <inkml:trace contextRef="#ctx0" brushRef="#br0" timeOffset="4873">570 3868 18001,'50'-16'48,"1"0"0,0 0 1,-1 0-1,1 0 1,-1 1-1,6 0 1,1 1-1,1 1 1,0 1-1,2 1 1,2 2-698,-2 2 0,3 1 1,2 2-1,0 1 1,-1 0-1,0 0 1,-3 0 718,2 1 1,-2-1 0,-1 1 0,-1 1 0,2-1 0,1 0-57,-4 0 0,1 0 0,2 0 0,-1 1 0,0-1 0,0 0 1,-1-1 154,-4 1 1,-1 0 0,-2 0-1,2 0 1,0-1 0,3 1-1,4-1-82,-7 0 1,4 0-1,2 0 1,3 0-1,0-1 1,1 1 0,1-1-1,-2 1 1,-1-1-1,-1 1 1,-4 0-46,6-1 0,-4 1 0,-2-1 0,-1 1 0,1 0 0,1-1 0,4 0 0,5 1-55,-15-1 0,4 1 1,3-1-1,2 1 1,2-1-1,1 0 0,0 0 1,1 0-1,0 0 1,-2 0-1,-1 0 1,-2 1-1,-2-1 0,-4 1 1,-3 0 36,16-1 0,-7 0 0,-3 0 0,-3 1 0,2 0 0,4-1 0,6 0-8,-15 1 0,4 0 1,3 0-1,3-1 1,1 1-1,1-1 1,1 0-1,1 1 1,-2-1-1,-1 1 1,-2-1-1,-2 1 1,-4 0-1,-3 0-8,13 0 1,-5 0 0,-4 0 0,-2 0 0,1 0 0,3 1 0,5-1-3,-7 0 0,2 0 0,2 0 0,1 0 0,2 0 0,1 0 0,1 0 1,1 0-1,0 1 0,1-1 0,0 1-29,-6 1 1,1-1 0,2 1 0,2 0 0,0 0 0,0 0 0,0 0 0,1 0 0,-2 1 0,0-1 0,-1 0 0,-2 1 0,-2-1 0,-2 0-43,11 1 0,-4-1 1,-2 0-1,-1 0 0,-2 0 1,1 0-1,1 1 0,2 0 1,2 0-104,-6-1 1,3 1 0,4 0 0,1 0 0,0 0 0,1 0 0,-2 1 0,-3-1 0,-3 1 0,-4 1 0,-6 0 0,-6 0 167,27 4 0,-14 2 0,-7-1 0,-3-1 0,-5-1 0,-5 2 0,0-1 0</inkml:trace>
  <inkml:trace contextRef="#ctx0" brushRef="#br0" timeOffset="8500">10583 2185 12261,'-4'-43'499,"-11"29"2094,5 32-2554,-5 13 1443,13-13-1365,7-3 916,4-3-663,3-3 3784,-1-5-3263,-3-4-283,1-11-209,2-7-120,-3-4 159,1-11-61,-9 14 49,-3-3-251,-5 14-211,-2 5 123,-1 5 214,-2 7 154,-3 7 223,2 7 142,1 4-220,6 0-185,5 1-135,7-3-533,5-3-434,6-2-77,3-6-39,0-5 133,-1-5 491,-5-4 497,-5-5 555,-5 0-151,-4-4-426,-2 3-641,-2-1-1543,0 3 1854,1 2 0,2 0 0,1 2 0</inkml:trace>
  <inkml:trace contextRef="#ctx0" brushRef="#br0" timeOffset="8867">10517 2661 23767,'-7'57'185,"4"-12"115,13-36 21,-2-5 288,-1-4 51,-2-4-79,0 1 203,-2-4-340,-1 2 337,-7-6-805,2 5 43,-4-3-336,3 4-199,2 4 0,-1-2 0</inkml:trace>
  <inkml:trace contextRef="#ctx0" brushRef="#br0" timeOffset="11666">10898 3933 22867,'18'-45'140,"25"30"-134,-6 42-634,-4 0 0,0 3 539,8 16-1778,-20-4 1,-4 1 1849,-2 10 17,-19-14 0,-7-3 929,-13-10-840,-5-7 1,-1-3 22,-1-4 252,-22-14-246,37-10 201,2-36-229,16 20 16,11-31-89,17 7-28,-2 9-93,5 10 0,4 3-131,-8 14 0,1 3-266,15-7 0,2 2 118,-14 8 1,-1 3-691,8 0 1,0 2-1739,16 2 1905,-18 2 0,-1 1 547,4 2 790,-6 1 1272,-28-4 1793,-2-14-354,5-12-1669,0-8-862,0 3-1877,-3 0 1630,-5 17 308,0-6-521,-5 16-162,-2 12 33,-8 16-11,1 5 6,-6 21-11,7-5 2,7-9 0,0-1-8,4 12 11,8-12 1,4-3 27,12-4 3375,19 6-3374,5-22-29,-8-8 14,-8-11 0,0-4 59,8-15-25,-13 5 0,-2-4 75,4-26-55,-12 9 201,-7-18-101,-7 26-67,-3-7-67,-2 22-73,0 11-975,0 5-218,15 17 281,-2-3-3727,35 29 1486,-18-17 3181,4 3 0,-2 0 0,-11-9 0,10 7 0</inkml:trace>
  <inkml:trace contextRef="#ctx0" brushRef="#br0" timeOffset="12600">12395 4054 24508,'-14'15'897,"4"-4"-819,44-32-33,0-3-11,9-8 27,1-11-10,-15-3-1448,-15-1 0,-2-10 1,-1 6 1407,-2 12 0,-1-1 6,-2-17 0,-2-7 0,-3 13 866,-5 9-841,-2 8 0,-1 3 19,-3 9 124,-10-6-129,7 19-28,-5 2 3359,3 21-3370,-4 21-14,7-6 0,0 4-378,-2 11 0,1 2 358,0 7 1,3 2-29,1 3 0,4 1-3,3 1 1,5-4 19,-1-12 0,5-2-104,12 10 1,7-5 16,-3-20 0,4-4-20,11 8 1,4-4-9,-3-14 0,1-6 56,3-4 0,0-6 65,-1-3 0,0-4 27,-2-3 1,-1-4-4,-4-3 1,-3-2-424,13-15 505,-20 9 0,-4-1 112,-2-7 62,2-13 11,-17 21-17,-9 8-73,-2 6 613,-2 7-776,2 3 435,2 7-440,0 4 0,2 7-11,1 7-11,8 4 0,4 0 27,8-4 7,2-8 5,2-9-11,-7-7 89,10-19-39,-10-3 12,3-14 66,-11-15-27,-9 16 22,-3-5-3392,-10 26 3257,4 9 23,-10 11-5,1 11-12,-11 13-5,-3 13-177,1 7 165,8 8 12,12-2-6,20-2 0,17-7 11,23-9-204,-17-20 0,4-3 184,5-3 1,0-2 2,-7-2 1,1-2-1,19-5 1,0-4 8,-18 0 0,-1-3 5,15-5 0,-4-4 0,-14-2 1,-5-3-1,-4-5 1,-5-2 5,-4-4 0,-3-1 14,-3-2 0,-2 0 17,-3 2 0,-2 1 89,-5-28 3051,-4 10-3006,-2 12 6,2 11-118,4 13 253,2 7-308,3 7 562,2 11-580,8 12 12,10 19-23,-3-14 0,2 2-358,4 3 1,3 2 318,1 1 0,1 0-166,-1 2 1,-2 0-317,-4 2 1,-6 0-858,-10 3 1,-8-1-763,-4-6 1,-5-2 2156,-13 5 0,-2-5 0,1-6 0,-3 0 0</inkml:trace>
  <inkml:trace contextRef="#ctx0" brushRef="#br0" timeOffset="13991">15692 3856 15421,'15'-60'1420,"-1"-1"1,1 0-1,-3 3 1,-2 0-1,-10 13-574,-22 8-326,-19 2-256,-8 20-158,-5 26-78,13 10-834,11 20 1,3 10 819,9-6 0,2 5-24,0-1 1,1 5 0,1 0-34,5-3 0,2 1 0,2 3-110,2-5 1,1 3-1,1 1 1,1 0-211,1 4 0,0 0 1,2 1-1,-2-1-248,1-1 1,0 0-1,-1 0 1,-1-2 493,0-3 1,0-1 0,-2-2 0,-3-3 149,-12 19 1,-7-10 28,2-22 0,-3-9-34,-27-2 577,3-61-586,31 9 1,3-5 41,-2-12 1,3-5-450,5-7 1,6-3 409,5 19 0,4-2 1,3 1-14,2 0 0,4 0 1,2 1-33,5 0 1,2 2 0,4 2-83,2 2 0,3 1 0,1 3-87,2 2 0,2 2 0,5 1-370,5 1 1,6 1-1,0 1 1,-6 3 547,9-5 0,0 1 30,3 2 1,3-1 0,-9 4 1168,3-4-1023,-26 12 1,-3 1 985,10-4-44,-48 25-858,-4 2-33,-12 7 0,-3 4 33,-12 15-190,18-12 0,2 1 1041,-7 26-990,25 7-57,10-23 3408,27 3-3340,3-26 5,13-3 51,0-14 212,0-21-94,-19-10 9,-7-4-21,-20-10-3325,-19-4 3146,2 9-101,-4 12 0,-2 4 61,2 8 1,-14-7-51,14 20-22,0 2-247,-1 19 3064,12 5-3720,5 22 588,9-8-1897,22 16-852,10-12-17,-4-17 0,4-2 829,16 2 692,-6-18 0,-3-7 2080,-7-5 849,-7-4 1,-2-4 4993,1-27-4599,-9 9 722,-7-15-906,-16 27-376,-6-3-1059,2 13-61,-3 6-28,15 9 0,13 7 0,34 16-45,-27-9 0,1 1-303,1 0 1,0 2 302,15 22-5,-24-6-23,-11 13-79,-21-18 0,-8-2 147,-26 16-29,19-23 0,-3-3 107,-31-1 296,15-23-235,9-1 388,9-30-259,37 1-208,4-8-41,5 19 0,7 0-691,10-3 0,2 2 618,-7 4 0,1 2-238,5 0 0,5 1 0,-4 4-1051,-6 7 0,0 2 1303,15-4 0,-3 3 0,-6 4 0,-10 4 0</inkml:trace>
  <inkml:trace contextRef="#ctx0" brushRef="#br0" timeOffset="15158">18897 3969 10830,'3'1'9377,"-1"-1"-6812,-2 0-1086,64-80-914,-50 36-459,19-5 1,-8 1 201,-44 8-78,-33 21-777,5 5 583,4 15 1,-3 7-20,1 9 0,1 5-17,0 1 0,1 3-9,-2 6 1,5 3 2,1 10-38,19 10 44,23-19 11,33 7-28,-2-21 14,15-17 0,5-9-406,-16-7 1,1-5 414,19-8 0,0-2 2,-19 3 0,-3-3 3,8-9 1,-2-4 13,-6-9 0,-4-4-403,-10 16 0,0-2 1,-2-1 386,0-8 0,-1-2 1,-3 2 15,1-14 0,-3 3-8,-3 13 0,-1 1 83,0-4 1,-2 5 471,-2 6-594,-6 9 22,-14 51-12,-3 16 1,-3 12 0,-2 6-302,6-9 1,0 3 286,0-3 0,-1 5 0,2-2-51,2-5 1,1 0-1,0-1-63,2-1 0,1 1 0,1-3 33,-3 8 1,6-2-124,13 7 1,12-7-759,12-22 0,6-5 966,-3 5 0,3-6-6,20-16 0,-2-9-623,1-9 662,-2-11 0,-2-7 11,-20 6 1,-3-2 2,14-12 1,-3-2 16,-14 6 0,-4 0 39,-5 3 0,-2 2 37,4-14 1250,-16 1-1172,-15 24 2908,-10 0-3048,-7 17 1130,-5 14-1175,1 11-5,2 16-1,9-5-11,10-3 1,4 1 11,0 12-40,6 15 29,10-21 16,7-14 17,7-10-6,-4-14 51,11-14 5,5-21 6,0-7-1749,-16 16 0,0 0 1788,6-17 73,-7 10 0,-8 11-84,-5 12-84,-14 16 17,-9 13-39,-10 15-34,-2 9 33,10 3 3398,14-3-3397,13-13 0,19-3-1,32-14 0,-25-11 1,2-2-185,9-5 0,1-6 196,-5-5 0,-4-4-328,-7 3 1,-2-3 315,9-20 1,-5-5-462,-10 7 1,-3-2 455,6-7 0,-3-4 9,-7 6 1,-2-3-1,-2 4 27,-1-2 1,0 1 24,2-17 1,-2 1-33,-5 25 1,-1 4 183,-1-10 252,-3 22-465,-1 14 0,0 11-34,-3 32 6,1 16-11,1 8 0,1 3-106,1-19 1,0 1 67,1 2 1,-1 5 0,1-3-198,-1 4 1,-1-2 127,2-9 1,-1 2-1,0-1-137,1 16 1,1-2-189,1-7 0,2-3-434,0-8 0,3-3-2674,9 12 694,-3-25-5690,5-19 8026,-5-14 0,-2 3 0,-5-2 0</inkml:trace>
  <inkml:trace contextRef="#ctx0" brushRef="#br0" timeOffset="15559">20310 3844 16588,'-45'-38'1986,"-1"0"1,6 4 0,8 4-1466,17 8-187,22 5-283,27 5-63,-3 7 1,5 2-533,10 0 1,4 1 512,8 1 0,1 1-6,3 1 1,0-1 5,-2 1 1,-2-1 2,-6 0 0,-2-2 0,-6 0 0,-3-2 151,-8 0 1,-1-1-29,22-8-45,-28 5-10,-7-2 133,-27 2 17,-12 1 158,-17-1 139,-17 5-286,23 5 1,-1 3-99,-1 1 1,1 2-53,-16 10-15,21 0 0,4 3-13,4 12-12,1 17 11,29-9 854,19-4-808,18-10 67,11-12-155,3-19 191,-31-4 0,0-5 257,9-16 0,-2-5-238,-11 10 1,-1-1-48,4-8 0,-3 2 19,-7 7-123,-11 15-106,-16 25-627,-13 29-729,-6 8 1423,5-12 0,2-2 0,1-5 0,0 3 0</inkml:trace>
  <inkml:trace contextRef="#ctx0" brushRef="#br0" timeOffset="60092">1845 6189 13507,'17'-57'2468,"0"-1"1,-4 12-1,-2 4-1538,-1-3 31,-8 26-497,-1 8-167,-1 9-403,-2 9 178,-3 16-61,-8 23-1568,3-11 0,-2 2 1381,-1 8 0,0 2-474,1 3 0,2 1-1884,3 1 1,5-1 2533,3-8 0,3-3 0,3 11 0,3-25 0</inkml:trace>
  <inkml:trace contextRef="#ctx0" brushRef="#br0" timeOffset="60515">2413 6286 22010,'-49'-9'427,"1"0"1,4 1 0,9 3-338,19 7 44,6 0-78,7 0 45,4-1-12,4 0 169,35-2-208,16-2-490,-9-1 0,2 1 445,1-2 1,1-1-6,8-1 0,-4 0 3,-21 3 0,-4 1 19,27-4 51,-52 7-6,-9 1-17,-15 3-27,-4 2 2,-11 2 0,-4 2 26,-23 5-31,15-4 0,1 0 2,-13 2-86,26-6 1,1 0 219,-28 2 52,6-3 32,5-1-100,29-5-123,11 0-28,25-6-95,18-2-300,-3 1 0,3 1-1631,8-1 1,1 0 2036,-1 2 0,-3 0 0,14-1 0,-25 3 0</inkml:trace>
  <inkml:trace contextRef="#ctx0" brushRef="#br0" timeOffset="60971">4001 6371 17606,'1'-7'3478,"0"1"-2171,-1 6-1157,0 0 565,7-39-1059,-8 45-818,-2 10-940,-2 13 0,-1 5 1481,-3 9 0,2-3 0,-2 0 0,5-17 0</inkml:trace>
  <inkml:trace contextRef="#ctx0" brushRef="#br0" timeOffset="61326">4226 6019 20739,'-21'44'145,"-1"-1"1,4-4-1,8-5 135,25-4 45,8-13 29,8-9 28,3-13 17,3-10-21,-5-13-33,-7-8 7,-10-3-48,-10 2-164,-7 10 114,-14-4-249,-4 16-65,-10-3-96,3 15-228,1 15-859,3 15-2652,9 20 3894,10-14 0,3 0 0,0 6 1,4-1-1</inkml:trace>
  <inkml:trace contextRef="#ctx0" brushRef="#br0" timeOffset="61665">4614 6351 17156,'0'-5'5301,"0"1"-4045,0 4-1190,-28-3-47,15 13 79,-32 36-68,34-16-77,-5 31 17,15-40 230,1-3 453,2-10-34,4-12-3682,15-27 3079,-2 4-129,1-1 1,1-2 319,16-13-117,-13 17-1,0 0 35,23-17-61,1 11-57,-17 16-6,8 11-17,-9 18-73,11 9-223,5 13-402,-22-13 1,-1 2-2736,1 4 0,-2 2 3450,-4-3 0,-1 0 0,4 9 0,-11-16 0</inkml:trace>
  <inkml:trace contextRef="#ctx0" brushRef="#br0" timeOffset="62585">5918 6299 20200,'11'-52'676,"0"0"0,-2 3 0,-1 21-175,-4 39-473,-1 6 186,4 28-169,1 11-23,0 4-172,-2-2 184,-3-7 298,-11-11 144,-7-3-129,-1-13-230,-2-18 186,-2-37-242,10 8 1,-6-22 72,10 0-50,5 11 0,1-3-379,2-2 1,2 1 313,-1 0 1,2 1-1438,6-2 1,3 4 1429,1 3 10,1 2 0,6 4 1,27 7-23,-8 0 0,-9 16 0,1 6-11,11 13-3,-10 3 0,0 3-9,-6-1 1,-2 3 245,2 5 1,-6 4-233,-12 6 1,-8-1 2,-3 9 17,-13-14 1,-6-3-1,-20-8 12,-16 1 5,19-11 89,-3-10-66,28-7 44,-6-11 34,14-11-90,2 1 6,8-2-2302,6 13 2257,2 7 2268,26 5-2277,-4 10 1,4 4-9,-2-2 1,0 2-122,5 3 0,-1 2 121,-13 0 0,-4 2-73,5 22 40,-10 1-17,-27 7 3202,-28-10-3251,7-20 1,-3-2-120,-24 9-661,6-10 0,-2-3-1188,17-6 0,-2-1 2084,-15 2 0,1-1 0,6-4 0,12-2 0</inkml:trace>
  <inkml:trace contextRef="#ctx0" brushRef="#br0" timeOffset="62949">6507 6263 22576,'26'44'221,"-13"-13"1,-4 0-206,-6 6 12,2 16-11,4-17 45,3-9 16,-1-9 555,7-7-353,-8-7 190,13-10 113,2-15-247,1-8-100,3-12-63,-11 2-55,-2 1-51,-6 6-33,-3 7-40,-4 9-459,-2 7-1736,0 6-5652,0 18 7853,0-1 0,0 4 0,0-10 0</inkml:trace>
  <inkml:trace contextRef="#ctx0" brushRef="#br0" timeOffset="63192">7097 6390 19770,'0'-5'4884,"0"2"-3982,0 3-241,-5-64-622,3 48-50,-7-39 22,1 78-50,-6 21-68,5-13 1,1 2-679,-1 13 1,3 3-2260,6 1 0,3-2 2365,1-4 1,3-3 0,7 11-1,-3-36 1</inkml:trace>
  <inkml:trace contextRef="#ctx0" brushRef="#br0" timeOffset="63381">7316 6124 21691,'-9'-39'661,"1"1"0,-9-15-986,14 63-1328,0 21-5309,10 8 5899,1 7 0,1-16 1,-2-11-1</inkml:trace>
  <inkml:trace contextRef="#ctx0" brushRef="#br0" timeOffset="63941">7505 6719 25018,'15'-48'64,"1"-1"0,0 6 1,2-2-1,-1 3-42,2 0 1,0 0-919,0 0 1,0-5-1,-1 2 907,-4 3 1,-1 2 0,-1-1 4,3-16 1,-3 1 211,-3 9 1,-4 4-179,-7-16 509,-9 27-536,-8 18-12,-1 13 11,0 14 1437,3 13-1409,4 20-27,3-2 2,6 2 0,3 2-186,3-11 1,1 0 166,1 16 0,4 0-9,3-11 0,3-4 8,2-3 1,2-1-3,2-5 0,0-2 2,14 10 9,-6-20 0,1-4 20,16-6-238,-12-8 0,0-4 232,23-23 8,-29 4 1,-3-5-4,-1-6 1,-3-5-17,-2-8 0,-2-4-350,-2-5 0,-2-1 358,-2-2 0,-2 2-3,-2 13 1,-3 2 111,-1-3 1,-4 4 753,-6 3-703,-3-4-101,0 30-17,2 13 394,0 16-467,2 19 1,0 24-104,5-18 0,2 3 78,2 7 0,2 4-177,1 0 1,2 4 0,0-3-109,0-13 1,0-2 0,1 1-300,1 9 1,1 2 0,0-5-4302,2 0 1,-1-6 3122,3 7 1,-4-11-1,-9-32 1</inkml:trace>
  <inkml:trace contextRef="#ctx0" brushRef="#br0" timeOffset="64181">8080 6224 24570,'-41'-34'448,"26"6"-426,69 26-31,-9 0 1,0 0-31,-11 1 0,-1 0-297,16 0 0,-2 0-4688,5 4 5024,1 2 0,-24-1 0,-17 0 0</inkml:trace>
  <inkml:trace contextRef="#ctx0" brushRef="#br0" timeOffset="64757">3946 6895 4969,'-51'7'335,"1"0"0,0 0 0,-1-1 0,-10 5 0,1 1 0,5 1 2177,-1-1 0,13 4 1808,25 7-3433,56-19-464,1-6 1,6-3-174,-3-1 1,2-2 0,4 1-45,-3 0 0,3 1 1,2-1-1,3 1-253,4-1 0,3 0 0,2 0 1,3 0-1,0 1 60,-11 1 0,0 0 0,1 1 0,1-1 0,2 1 1,2 0-1,1 0-33,-5 1 0,2 0 1,2 1-1,2-1 0,0 1 1,1 0-1,-1-1 1,-2 1-1,-1 0 0,-2 0 13,8 0 0,-4 0 0,-1 0 0,-1 0 0,1 0 0,3 0 0,2 1-82,-10 0 0,2 0 0,2 0 0,1 0 1,1 1-1,1-1 0,-1 0 0,-1 1 1,-1-1-1,-3 1 0,-2 0 90,9-1 1,-3 1-1,-3 0 1,-1-1-1,1 1 1,2 0-1,3 0-10,-7-1 1,3 1 0,1 0 0,2 0-1,0-1 1,1 1 0,-1 0 0,-1 0-1,-2-1 1,-1 1 13,2 0 0,-2 0 0,-1-1 0,-1 1 0,0 0 0,-1-1 0,1 1 0,1 1-130,3-1 1,1 0 0,2 1 0,-1-1 0,-1 1 0,-2-1 0,-5 1 0,-4 0-322,8 0 1,-6 0 0,-4 0 0,0 2-2832,10 2 0,-3 1 0,-14 2 2272,-18 4 1,-12 0 0,-10-8 0</inkml:trace>
  <inkml:trace contextRef="#ctx0" brushRef="#br0" timeOffset="68091">6487 7604 14040,'0'-5'5294,"0"0"-2377,0 5-2990,-1-34 610,-1 29-532,-4-9 292,3 38-292,-2 6 1072,33 20-1054,-13-30 33,12 2 0,3-3 28,0-12 112,12 0 78,-16-14-44,-7-9 44,-5-22-184,-8 8 45,-2-21-74,-10 17 1,-5-6 5,-9 7-50,-8 10-17,-9 10 0,-7 14-11,-4 14 16,1 14-11,22-3 1,3 4-23,6-3 0,4 3-70,3 13 0,7 1-208,10-10 0,6-2 85,7 4 0,7-2-152,6-8 1,6-5-729,15 0 0,4-5-678,-7-4 1,0-4 1128,0-2 0,-2-4 42,-15-4 1,-1-4-540,2-9 0,-3-4 1237,14-18 621,-16 4 1,-5-2 38,-8-8 875,-11-16-79,-12 25-40,-4-6-621,-2 8 140,-2 8-963,7 12 1030,0 5-1187,6 9-2988,-2 14 3089,1-2-917,-1 36 922,1-10-11,1 21 5,0-11-10,0-13 5,1-1 117,2-18 359,1-4 2701,1-12-2880,8-17-107,7-15 40,10-13 44,2-7 80,1-3-197,-11 14 1286,-7 8-1409,-9 18-129,-2 8-29,6 7 74,5 9-34,9 10-96,7 11 40,-3-5-219,-4-5 1,2-1-801,23 13 503,-16-14 1,-1-3 207,18 5 375,-17-13 101,-15-11 202,-2-10-124,-4 1 343,13-20-68,-7 5-3320,11-11 3175,-11 12 531,3 0-498,-14 16-331,1 0 0,-7 9-10,-1 8 94,-3 18 3370,2 6-3370,-2 13-10,11-6-12,1-12 28,32 3-17,-13-20 19,10-2 1,4-4 87,7-11-17,-15 1 0,-2-4 167,4-17-128,-17 3 84,-11-11-72,-12 3-23,-7-16-67,-2 11-51,-2 4-202,8 18-100,4 10-997,2 8-1323,7 11-1651,-1 4 4262,9 8 0,-9-14 0,2-1 0</inkml:trace>
  <inkml:trace contextRef="#ctx0" brushRef="#br0" timeOffset="68631">8536 7626 24475,'-31'19'33,"10"22"-33,21-5 23,1 23 5,-4-37 78,-2 4 320,0-17 73,1-6-219,-1-10-124,-2-11-105,-1-3 78,0-19 50,5-5-50,1 2-79,3 5-28,3 19-22,4 12-5,10-1-6,15 5-1,18 1-10,-2 5-17,-8 4 0,0 3-34,12 11-125,-18-5 0,-2 3 102,0 16 29,-20 2 62,-15-9 38,-26 8 46,2-23-1,-5 4 51,9-21 317,12-11-334,1-12-3380,12-20 3324,5 12-1076,12 1 1,4 1 1075,1 8-57,-1 4 0,1 1 23,12 3 17,5 5-42,-7 7 1,3 4-147,-6 6 1,0 3 131,0-2 1,-2 6-326,4 15 0,-7 8-2635,-13-5 0,-3 3 2977,5 11 0,-3-2 0,-8 8 0,-5-20 0</inkml:trace>
  <inkml:trace contextRef="#ctx0" brushRef="#br0" timeOffset="77125">9945 7885 21200,'-17'56'-49,"0"1"0,1 0 0,9-2 1,-2-7-1,-14-17 0,1-1 1</inkml:trace>
  <inkml:trace contextRef="#ctx0" brushRef="#br0" timeOffset="81873">10398 7943 15294,'0'-7'5993,"0"2"-5135,0 5 1052,26-70-1132,-19 52-529,7-21 0,-3 8-221,-10 30 12,-2 5-23,0 0 22,-2 14-5,2 13-23,4 4 28,7 7-11,9-12 28,13-8 6,7-7-34,5-8 64,-12-11 1,-1-4 41,11-12 40,5-21-40,-30-2-33,-10-6 11,-14 3-39,-13 5-45,-3 13 16,-5 12 1,-1 2 0,-1 2 28,-2 1 0,1 3-45,12 3-6,-2-1 0,35 3-10,22-3-12,-4 2 0,3 0-3,9-1 0,2-1-385,4 0 1,0 0 384,-3 0 1,-1 0 2,-6 2 0,-4 0 0,12-2 5,-11 3 7,-25 2 16,0 0 0,-11 1-51,-1 0 798,0 3-775,0 5 0,-1 9 5,0 7-21,-1 1-96,2 24-140,3-8-236,4 22-301,7-11-337,7-4-482,6-11-862,9-14-1210,6-12 118,8-17 2167,4-10 2039,-3-11 1266,-11-5 745,-17-1-162,-12 2-623,-14 3-1114,-2 7 970,-15-2-920,4 11-470,-4-3-45,8 8 169,4 4-493,5 1-29,3 3 62,3 2 17,15 9 16,3 0 1,14 5-34,-9-7 28,19-4-6,-13-9 23,14-7 22,-11-9 23,-6-6 16,-9-4 6,-11 0 12,-8 0-57,-4 8 95,-11-5-78,0 14-39,-13-2-6,-3 16-3397,-8 10 3347,-5 13 11,3 11-100,21-5 1,5 2-30,1 20 8,12-17 1,6-1-177,23 11-196,21-7 36,-18-23 1,6-4-422,5-6 1,7-4-1,-2-3 23,10-2 1,2-4 757,-6-1 0,3-2 0,-4-3 181,4-6 0,-5-3 176,-5 1 1,-3-2 136,-10 1 1,-4 0 493,8-18-443,-21 11 3422,-19-8-3472,-10 16-70,-14-3-138,-11 15-33,-12 18-104,20 1 0,-1 4 354,-2 5 0,2 2-413,5-2 1,2 1-12,-6 14 0,5 1-39,4 13 28,7-14 0,6-1 28,19 8 0,15-14-6,21-15 17,10-18 8,-24-1 1,-1-4 28,0-4 0,-2-4 28,-2-1 0,-4-2 30,9-13 247,-8-16 400,-18 22-517,-1-8-80,-8 21-128,-8 12-22,1 9 0,-14 15 16,-1 15-44,-8 17-377,14-20 0,1 3 399,-1 2 0,1 1-6,4-7 1,0 0-34,-4 17 0,3 0-34,2 10 42,7-19 0,7-1-47,32 2 50,-1-21 22,2-16 1,4-7 5,-4-6 0,1-3-487,-1 0 1,2-2 494,19-15 1,-2-4 7,-21 8 1,-1-1-12,13-11 1,-2-3 8,-15 5 0,-4 0 179,-2 1 1,-2-1-160,-3 3 0,-1 1 55,7-19-2759,-9 16 2670,-8 19 0,-4 8-68,-2 8 745,-1 10-677,1-4 282,-1 6-243,1-7 3404,0-3-3113,0-2-296,1-5 5,0 1-6,1-4-10,0 0-6,0 3 44,3-6 1,-3 4 11,2-1-23,-2 5-78,-1 1 45,-1 11-12,0 3-5,-1 6 12,-1 14-29,1-8 0,0 12 11,1-11-10,0-6 10,0-5 12,0-7-6,0-3 16,0 1-10,0-2-6,0 5 0,-1-2-28,1 1 28,-2 0 6,1-3-6,1-1 22,0-2-22,1 2-22,4 2 10,4 3 1,6 1 11,6-1 51,12-3-51,-9-4 33,24-15-16,-25 3 28,17-19-12,-18 3-16,0-8 39,-10 0 17,-8 1-11,-7 11-46,-3 4 18,-2 8 28,2 4-34,1 1-157,2 2 22,2 3 1,1 1-264,0 5-470,3 9-2699,7 25 3539,1 5 0,-1-8 0,-4-11 0</inkml:trace>
  <inkml:trace contextRef="#ctx0" brushRef="#br0" timeOffset="82065">13425 7806 21769,'2'-6'4190,"0"2"-3187,-2 4-1065,18-25-106,-16 51-39,16-31-146,-20 52-1070,2-8-2627,3 2 4050,0 3 0,1-19 0,-2-12 0</inkml:trace>
  <inkml:trace contextRef="#ctx0" brushRef="#br0" timeOffset="82270">13518 7516 23215,'17'-28'-778,"0"22"1,-3 27 0,-4 3 0</inkml:trace>
  <inkml:trace contextRef="#ctx0" brushRef="#br0" timeOffset="82590">13826 7648 26424,'46'10'-95,"-10"7"27,-22 15 1,-6 5-11,2 13-1,-12-14 1,-2-2 84,-3 2 44,-4 4 365,4-27-152,5-18-28,2-12-106,6-5 84,11-24-129,1 14 0,10-6 0,4-1-642,8-2 429,-7 10 0,0 3-162,0 8-812,3 11-3603,-2 9 4706,4 9 0,-12-4 0,-10 3 0</inkml:trace>
  <inkml:trace contextRef="#ctx0" brushRef="#br0" timeOffset="83124">14442 7716 19132,'-1'-7'3931,"0"2"-2307,1 6-968,-2-1-477,1 2-100,-1 0-40,-1 2 62,0 6-34,0 0-22,0 1 201,8 2-11,9-6-39,28-1-156,-9-7 18,5-5 1,-1-4-20,-3-2 20,-4-1 0,0-2 115,-3-5-1,-2-7-106,-13 7 90,-16-6-112,-17 13 11,-19-1 6,-17 9-6,-4 10-12,5 4-32,14 9-1,12 2-22,12 3-29,8 4-77,15 5-202,20 7-48,-2-17 0,4-1-763,7 2 1,3-3-487,4 0 0,1-3-3300,-1-1 1,-2-3 3067,16 3 0,-21-8 1,-26-6-1</inkml:trace>
  <inkml:trace contextRef="#ctx0" brushRef="#br0" timeOffset="83850">13863 7648 24704,'-22'-59'1076,"9"11"-975,28 38-56,1 5-40,-1 3-5,-1 8 17,2 4-23,1 8 6,2 6 17,2 4 6,3 5-7,3 3-27,4 5 17,1 4-17,-1 2-6,-7-1 28,-10-4-11,-13-4 28,-15-4 28,-12-5-17,-11-5-16,-4-8 89,0-8 78,7-12-39,9-11-16,13-28-85,10 7-11,7 3 0,3-2 40,16-19-284,-8 20 0,2 0 253,0 1 0,1 1-18,0 3 1,-1 2-82,15-19 102,-4 11-12,-4 11-28,-7 10 12,11 3-18,-9 8 494,12 0-588,-6 7-141,-3 6-895,-8 9-8706,-16 17 7737,-2-12 0,-7 2 0,7-21 0</inkml:trace>
  <inkml:trace contextRef="#ctx0" brushRef="#br0" timeOffset="92060">15536 7938 22027,'-20'41'-269,"5"-14"0,-1 2 269,-8 18 0,1 0 0,-6 6 0,0-1 0</inkml:trace>
  <inkml:trace contextRef="#ctx0" brushRef="#br0" timeOffset="93233">16171 7758 23075,'13'-17'571,"-5"14"-532,-9 31 0,-6 13-5,-2 10 22,-5 9 0,2-19-11,0 1 156,3-15 432,5-14 68,3-10-399,1-14-179,2-15 0,1-19-44,5-16-752,1 16 0,1 1 684,5-17 0,-1 20 0,4 2-191,2 13 0,2 3 169,16-12-1,-9 20 1,2 7 11,7 21-11,-2 6-11,-4 20-1,-12-3 1,-1 25 28,-11-10-6,-11 1 11,-2-23 1377,-3-8-1343,4-15 676,2-9-710,1-14 12,1-4-1,2-17-5,2 14 0,8-15 5,9 13-22,0 3-17,10 10 1,-14 12-12,10 12 0,-7 8-6,1 0-140,16 30 29,-19-25-119,2 2 1,3 0-684,13-3-335,22-1 461,-13-16 0,2-5 337,-13-1 1,1-2 382,23-9 0,0-5 165,-28 5 1,-2-3 43,14-9 0,-3-3 458,-2-10 364,-13-9-354,-20 17 7,-13 1-393,-14 18-151,0 7 702,-21 15-691,1 14-50,7-4 370,-3 15-375,27-11-1,3 14 6,9-15 0,16 7 11,-2-25 51,30-3-34,-19-13 28,27-18-17,-26 4 123,4-8 1,-1-3-45,-3 3 114,1-6 1,-3 1-60,-10 14 343,2-14-421,-13 27-22,-2 0-73,-3 10-12,-9 18 18,1-3-17,-13 27-101,10-2-415,4-5 1,2 3-1519,5 3 1,2 0 317,2-7 0,1 0-4232,13 25 5959,5-36 0,-14-16 0,-1-3 0</inkml:trace>
  <inkml:trace contextRef="#ctx0" brushRef="#br0" timeOffset="93439">17942 7716 17725,'2'-7'5686,"0"2"-5104,-2 5-358,0 0-67,-59 23-140,28 12-48,-7-6 0,3 2-81,13 20-356,14-15 1,1 0-138,2-2-1770,0-1 0,-1-2-7456,-4-7 9241,-1 1 1,4-17 0,5-7 0</inkml:trace>
  <inkml:trace contextRef="#ctx0" brushRef="#br0" timeOffset="93582">17616 7789 20856,'-1'-6'3927,"0"1"-3474,1 5-380,55 8-179,-7 17-1191,0-8 0,3 4 1297,-7 7 0,-5 1 0,7 2 0,-7-2 0</inkml:trace>
  <inkml:trace contextRef="#ctx0" brushRef="#br0" timeOffset="95464">18951 7866 20005,'20'-43'1572,"0"0"0,-2 4 0,-5 10-1169,-12 22-302,-2 4-62,-7 21-28,-9 13-165,-6 7 0,-3 2-301,7-11 1,-2 1-635,-6 6 1,-4 4-1,2-2 946,4-1 1,1-2 0,-3-2 0,3-1 0,2 7-1</inkml:trace>
  <inkml:trace contextRef="#ctx0" brushRef="#br0" timeOffset="96048">19501 7630 23999,'-10'41'130,"1"0"1,0-5 0,1-1-92,0-2 0,1-3 0,-2 9 68,-5-1 150,8-22 146,-2 1-139,11-22-129,13-25-63,3-9-38,3-6 22,2-5 17,-6 14 16,4-4-10,-4 11-90,-6 14-6,-4 6 6,1 15-12,4 7 34,17 29-11,-7-6-5,4 17-1,-18-25 29,-5 6-7,-6-18 91,-4 6-1,2-16 169,-1-5-231,4-8 62,14-21 1,5-4-68,3-1 25,19-13 1,5 1-332,-2 15 303,0 6 1,3 2-1668,-12 13 0,-2 2 1642,23-5-37,-22 19 1,-5 4-25,-11 8-280,4 36-976,-31 1-3610,-2-11 1,-2 1 2588,-9 12 1,-2-4 0,21-45 0</inkml:trace>
  <inkml:trace contextRef="#ctx0" brushRef="#br0" timeOffset="97675">20565 7758 22783,'-18'41'437,"1"-3"-812,-6 18-1776,8 1-550,7-24 0,2-1 2701,5 15 0,4-27 0,0-12 0</inkml:trace>
  <inkml:trace contextRef="#ctx0" brushRef="#br0" timeOffset="97849">20664 7561 14964,'-7'-8'5394,"2"2"-4577,5 6-1690,0 0-275,-37-33-102,32 35 1250,-20 14 0,31 6 0,6 24 0</inkml:trace>
  <inkml:trace contextRef="#ctx0" brushRef="#br0" timeOffset="98182">20941 7739 24155,'-41'43'135,"13"-18"-135,13 29 0,9-5 22,0-11-22,0 8 101,0-11 336,5-22 213,1 0-208,10-22-162,11-9-11,16-15-151,-4 3-6,5-1 33,-6 7 1,1 1-135,15-6-121,-9 7 0,-2 2 115,0 8-150,11 18-617,-18 20-2386,6 25 3080,-19 5 1,-10-16 0,-7-15 0</inkml:trace>
  <inkml:trace contextRef="#ctx0" brushRef="#br0" timeOffset="104677">1661 10573 18050,'8'6'633,"0"-2"-268,-8-4 155,0 0-94,-19 31 531,0-4-212,-14 21 40,5-19-68,3-12-129,2-9-163,1-10-139,5-11-101,4-13-118,6-2 90,6-32-45,10 13-62,-1 14 1,2 0 5,14-13-51,5 12-16,-1 14 5,-6 10-16,14 23 11,-18 1-3,3 12 0,-3 6-20,-5 24-337,-9-11 0,-3 1 376,-5-11 1,-4 0-26,-11 14 1,-8 1-2,1-11 1,-4 0-1,-1 1-469,0 0 0,0 0 0,-3 0 518,-5 3 0,-2 1 0,1-5 89,-6 1 1,2-6-26,13-11 1,1-6 534,-30-8-302,33-32-134,-1-21-119,21-1-19,14 8 1,7 1-43,17-11 110,-5 15 0,5 3-113,-1 11 1,2 4-12,2 4 1,0 3-12,3 5 0,0 4 1279,21 5-1663,-12 9 1,-1 3-192,2 4-1279,3 8 0,0 2-3048,-24-14 1,-1 0 3694,5 4 1,-3-1 0,-2-3 0,-19-13 0</inkml:trace>
  <inkml:trace contextRef="#ctx0" brushRef="#br0" timeOffset="104840">2306 10944 22431,'35'-2'-2038,"-1"0"1,5-2-1,-31 5 1</inkml:trace>
  <inkml:trace contextRef="#ctx0" brushRef="#br0" timeOffset="105919">3825 10758 21263,'-6'-52'813,"1"1"1,-1 5 0,-6 10-607,-19 21 431,-12 17-521,-9 15-83,23-1 0,0 4-580,-2 5 1,2 4 551,-1 4 0,3 2-12,3 2 0,3 1 133,5-2 0,5 1-161,10 25-22,30-15 17,8-19-31,9-18 0,6-6-108,-14-3 0,1-2 130,17-2 1,0-2 10,-15-2 1,-4-1-159,22-13 162,-17-1 987,-14-3-931,-9-3 123,-6 0-107,-4-1 519,-2 2-513,-2 6 147,-1 6-192,-1 5-45,-2 7-50,0 1 117,0 7-22,0-4 23,1 3 22,-1-3 95,1-1 33,-1 0-117,1-2 34,1-1-40,-1-1 68,0 1 11,0 1-11,-1 0-17,0-1 5,0 0-5,0-1 0,0 0 5,0 0 0,0 0 6,-1 0 6,1 2-56,-1-1-46,0 2-3352,0 21 3348,-2-8 4,0 26-21,-3-9 10,1 10-5,0-1-11,7-2 11,8-6 3387,21-3-3371,-6-12 7,25-5-29,-12-11 34,11-9-17,-11-1 45,-13-9 0,-2-3-16,-4-1 16,12-31 39,-27 19-6,-3-7-5,-7 2 23,-3 7-12,-2 9-39,1 9-101,4 7-84,3 5-151,3 8-1260,10 17 543,-3-2-2868,15 26 3865,-2-3 0,-6-13 0,-1-2 0</inkml:trace>
  <inkml:trace contextRef="#ctx0" brushRef="#br0" timeOffset="106373">4978 10758 19988,'1'-6'4531,"-1"1"-3719,0 5-66,-23-62-399,6 46-286,2-18 1,-2 5 112,-3 28-90,26 40-84,0-22 11,11 11 0,7 1 23,19-1-29,-16-9 1,0 1-29,-2 2 1,-1-1-11,7 14-116,-20-1 1,-6-1 41,-6 0-8,-6 0 1,-6 0-424,-37 4 196,23-21 0,-2-2-243,-7 0 0,0-5-1202,-15-12 740,16-8-952,8-21 799,17-8 1346,7 4 0,3-3 646,4 5 1,1 1-272,0-1 0,2 1 1473,10-18-611,-6 19-543,-1-2-122,-4 13-651,-3 14-50,-2 9 50,-2 23 0,-5 13-73,-5 22-336,-2-13 1,-1 2-1498,1-3 0,1 0 251,-1 0 1,1-1 1587,4-6 0,2-5 0,2-6 0,1-3 0</inkml:trace>
  <inkml:trace contextRef="#ctx0" brushRef="#br0" timeOffset="106616">5578 10439 23740,'3'-48'859,"0"-1"0,-2 6 0,-1 8-691,-2 15 270,-4 10-422,0 18-21,-7 37 2,7-14 0,1 3-36,-2 18 0,1 3-1055,2 0 0,1 1 749,1 3 1,2-3 75,1-12 1,1-1-464,2 6 0,1-2-360,2-15 0,0-1-1289,1 5 0,2-2 2381,8 18 0,-8-26 0,-3-10 0</inkml:trace>
  <inkml:trace contextRef="#ctx0" brushRef="#br0" timeOffset="107067">5590 10957 19263,'-35'-48'1462,"0"0"0,6 8 0,2 6-1087,0 9 695,12 12-902,16 7-4012,18-2 3855,7 3-11,4 2 0,6 0 132,13 1 1,3 1-130,0 0 0,1 0-6,9 0 0,-2 0 3,-18 0 0,-3 0 211,23-3-200,-17 2 23,-19 0-17,-13 1 3120,-9 2-3093,-6 1 991,-6 6-867,-8 6 28,-12 16-185,7-6-44,-1 23 33,25-9 11,1 0 0,14-5 0,9-13 6,21-4-17,6-4 8,-21-9 1,0-4 86,15-10-33,-15-2 184,-10-25-11,-28-22-184,-7 1-37,-3 24 0,-4 4-3,-10 1 17,-27 12-39,24 14-12,-3 7 1,0 4-213,4 10-504,-5 14 27,26-6-9119,31 15 9802,1-19 0,5 3 0,-12-16 0</inkml:trace>
  <inkml:trace contextRef="#ctx0" brushRef="#br0" timeOffset="107623">6734 10713 22884,'2'-5'3372,"-1"2"-2739,-1 3-577,-7 11-28,-2 14-39,-6 14-6,4-1 11,-2 19 17,6-30-11,0 13 6,4-15 11,2-15 72,1 5 281,0-15-236,0-10-83,0-9-29,0-5 141,5-27-74,3 12-61,8-15 6,2 22-6,1 12-45,-5 11-28,15 10 28,0 10 1,19 9-18,-3 9 12,-4 5 16,-9 1-5,-12 2 11,-11-9 5,-6 2 12,-8-12 151,3-4-84,-3-14-67,4-8 61,8-30-27,12 3-26,-2 7 0,3 1-8,20-9 30,0 13 1,2 2-286,5 2 266,6 4 0,2 4-45,6 11-33,-18 3 0,-2 6-404,10 28-501,-34-7 0,-6 5 955,-11 16 0,-5 0 0,1 7 0,-6-26 0,0-1 0</inkml:trace>
  <inkml:trace contextRef="#ctx0" brushRef="#br0" timeOffset="110866">7388 12469 21114,'-18'-55'920,"0"-1"1,2 8 0,2 9-837,8 22-180,3 12 96,6 17 28,4 16-45,6 24 12,-1-1-4,-1-4 1,1 4-15,-1-9 1,1-1 17,-1 1 1,3-1 34,8 2 1,4-8 143,10-19-17,15-7 23,-9-37 97,-11-17 0,-2-7-201,-9 18 0,0-1-53,5-12 1,1 0-41,-5 10 1,0 6-550,6 7-1383,21-5-7882,2 56 9453,-12 0 0,-9-1 0,-23-21 1</inkml:trace>
  <inkml:trace contextRef="#ctx0" brushRef="#br0" timeOffset="111657">8477 12590 22447,'-10'-45'513,"0"1"1,0 3-1,-3 7-305,-8 14-80,-11 9-16,-11 13-11,-11 14-331,24-1 1,0 4 237,-1 3 1,1 2-4,2 3 1,3 2-15,3-1 1,4 0-37,0 30 34,17-24 135,29-4-96,18-28-14,-12-6 0,1-3-145,4-4 1,0-4 155,-2-2 0,-3-3 22,-5 0 1,-3-1 132,10-19 66,-19 5 91,-8 9 295,-10 10-548,-7 11-73,-2 9 23,-24 25-18,4 5-10,7-7 0,2 2-18,-5 23 335,13 0-306,20-7 5,20-13 12,24-14-333,-17-16 0,3-5 327,5-4 0,2-4-6,1-5 0,0-3 9,-1-4 0,-2-3 30,-3-3 1,-4-2-12,-3-3 1,-5-3-12,-3-4 0,-4-3-579,-4-4 0,-3-2 557,-1-4 0,-3-1 11,-1-1 0,-1 1-6,-2 12 1,-1 1 91,0-9 1,-2 3 104,0 0-63,0-7-128,-2 38-67,-2 16 602,-1 17-557,-6 21-6,-4 25-172,4-20 1,-1 2 163,-3 6 0,0 3 2,-1 2 0,0 4-28,4-6 1,1 3 0,3-3-1,3 3 0,4-1 10,2-11 0,2 1 0,7-7-104,11-9 0,7-7 117,5-5 0,3-6 16,5-5 1,1-7-295,2-5 0,1-6 303,-1-3 0,-2-5 25,-2-5 0,-4-2 20,-4 0 0,-3-2 14,-7 2 0,-3-1 106,6-20 22,-15 9 1386,-9 11-1509,-5 11 282,-1 8-355,1 7 705,-1 4-710,2 8 11,1 14-33,-1 12 5,1 12-53,-2-13 0,1 0-65,0 14-105,-1 10-1681,8-2-2303,7-14 3376,4 10 0,-3-31 0,-5-13 0</inkml:trace>
  <inkml:trace contextRef="#ctx0" brushRef="#br0" timeOffset="111832">9803 12311 15763,'-5'-6'4150,"1"0"-1826,4 6-2252,0 0 293,-45-47-1289,35 50-1503,-26-25 2427,57 71 0,-8-21 0,4 1 0</inkml:trace>
  <inkml:trace contextRef="#ctx0" brushRef="#br0" timeOffset="112641">10550 12526 25068,'-36'-26'215,"0"-1"1,1 0 0,-18-10 0,0 12-127,10 25 1,2 8-884,7-4 1,0 3 852,-14 10 0,3 4-9,-7 13 104,18-9 1,4 3-161,4 19-5,18 0 335,21-5-347,15-7 1,19-12 22,11-10 14,-26-11 0,1-6 22,13-11 1,-1-7-7,-10 2 1,-2-4-490,9-12 1,-3-5 477,-13 3 1,-4-2 2,1-5 1,-2-3 7,0-4 1,-2-1 14,0 0 0,-1 0 133,-2 5 1,-2 0 95,-2 5 0,-2 3-195,1-1 69,-7 11-153,-8 41-1,-2 2-5,-9 30-11,-5 12-1441,4-2 1,-1 4 1408,2-3 1,1 0 11,-1 1 0,3-1 39,3-1 0,3-3-115,5-14 0,4-1 136,4 4 0,7-1-150,4-9 1,7-5-29,17-7 0,3-6 135,-12-5 0,1-4-240,19-6 0,-1-7 284,-14-3 1,-2-4 22,9-4 0,-1-4 6,-3-1 0,-3-3 44,0-5 0,-3-1 6,-10 7 0,-3 2 2834,13-23-2730,-23 22 585,-14 16-753,-11 4 201,-14 11-202,-24 20-16,13-1-6,10-1 1,2 3 799,2 14-828,2 10 0,18 8-11,20-14 22,8-7 6,25-15 12,3-13 4,-10-9 1,1-3 11,14-4 33,-19-3 1,-3-4 95,-2-12-22,-2-11-18,-16-6-27,-21-1-17,-22-5-68,2 19 14,-2 12 1,-1 5-25,3 5-6,-16 0-135,13 15-190,10 9-1092,0 20-880,26 1 431,6 0-6501,29-7 7530,-5-14 0,-5-3 0,-13-6 0</inkml:trace>
  <inkml:trace contextRef="#ctx0" brushRef="#br0" timeOffset="112948">11659 12349 17714,'0'-5'6604,"0"2"-4700,0 3-1859,23-48-28,-11 40-39,31-25 27,-13 61-5,8 17-11,-20-18 0,-3 2-37,-3 11 1,-2 0-9,0 18 0,-17-9 0,-6-2 50,-5-9 90,-5-4 0,-2-5 17,4-12 246,-10-5-162,23-24-124,0-4 63,8-20-18,9-3-56,8-13-114,3 19 0,4 2-146,-1 6 0,2 3-591,9-2 1,0 5-63,15 3-2122,13 10 163,-26 9 2030,13 3 1,-32-1-1,0 1 1</inkml:trace>
  <inkml:trace contextRef="#ctx0" brushRef="#br0" timeOffset="113432">12616 12399 25814,'-2'-49'479,"0"1"1,0 3 0,-3 8-374,-5 20 23,-21 1-51,2 12-50,-7-2 6,3 17-17,25 1 5,4 12-16,23 2 30,5 2 1,2 3-29,-4-7 0,-1 1-429,8 12 0,-1-1 404,-2 5-169,-14-10 0,-3 1-44,-3 15-14,-5-13 1,-3-1-160,-5 12-728,-18 5-774,-14-18 645,-6-10-281,-10-21-492,14-26 1081,13-5 291,15-3 0,5-4 807,4-25 54,6 17 1,3 0 734,6-14 2002,14 3-326,-4 25-1805,-2 6-187,-6 10-177,-10 19 18,-9 14-258,-10 17-463,-14 6 0,-6 5-1996,5-7 0,-1 1 1828,3-5 0,-2 1 1,5-6-1,-5 4 1,20-21-1</inkml:trace>
  <inkml:trace contextRef="#ctx0" brushRef="#br0" timeOffset="114924">13633 12876 18891,'21'-53'1056,"1"0"1,-4 7-1,-1 5-400,2 6-320,-10 17-285,-10 18 5,-16 27-51,0 0 1,-2 3-43,0 0 1,-2 2-1756,-6 10 0,-3 5 0,2-3 1792,2-3 0,0-1 0,-4 8 0,2-4 0,7-10 0</inkml:trace>
  <inkml:trace contextRef="#ctx0" brushRef="#br0" timeOffset="116656">14529 12264 21987,'50'-39'24,"0"1"0,-11 12 0,1 3 0,0 5-128,3 9 0,1 5-634,10-3 1,2 0-319,3 2 1,-1 2-603,-16 0 0,-1 2-3258,-2 1 1,-5 0 4858,-4 2 0,-17 1 0,-11-2 1</inkml:trace>
  <inkml:trace contextRef="#ctx0" brushRef="#br0" timeOffset="116927">14910 12214 12315,'-5'0'9830,"1"0"-8402,4 0-1406,-16 8 6,18 3 6,10 32-34,12-12-149,0 0 1,3 2 126,8 16 8,-11-15 0,0 2-14,4 21 11,-6-8 11,-25-13 23,-14-12 6,-16 2-12,-18-6-48,20-11 1,-3-3-202,-9-1 0,-1-2-405,8 0 1,1-1 199,2-2 1,1 0-2529,-7-4 2971,24-2 0,3 1 0,9 1 0</inkml:trace>
  <inkml:trace contextRef="#ctx0" brushRef="#br0" timeOffset="117307">15739 12217 20190,'-2'-6'2509,"0"2"-1680,2 4-493,-65-55-1204,45 40 918,-18-15 1,5 5 252,27 24-292,1 6 201,6 19-179,5 7-16,6 19-23,10-1 1,0-9-15,0-8 1,2-2-9,3 2-3,-1-4 0,2 0-42,9 5 79,-7-7 33,-7-3 34,-28-16 488,-27 0-567,-12-3 6,-10 0 0,21-1 0,-1 1-95,-3 2 0,0 1-2041,-1 0 0,0 1 1447,3 1 0,1 0-9142,-18 8 8523,30-8 1,1-1-1,16-6 1</inkml:trace>
  <inkml:trace contextRef="#ctx0" brushRef="#br0" timeOffset="118193">17257 12160 19456,'-10'-46'773,"0"-1"0,0 1 0,-1 0 0,-1 2 0,-1 10-168,-12 3-258,-5 5-207,2 14-95,5 22-23,5 21-16,7 8 2,5 13 1,2 5-518,2-23 0,1 2 506,-2 6 0,0 8 0,-1 1 1,0-3-731,-2 0 0,-1-2 1,0 1 726,-1 8 0,0 2 1,-3 3-77,-1-3 1,-4 3 0,0-1 0,2-3-78,-1-1 1,1-3-1,-1 3 54,1-1 0,-2 4 0,2-1 0,1-6-157,-2 11 0,3-6 60,6-5 0,2-9-593,5-15-281,1-15 663,-7-45-119,-5-9 131,-10-7 0,-4-5 1085,4 12 0,0-1-316,1 2 0,-1-3 0,2 2 211,-2-9 1,3 2-263,5 13 0,3 0-130,0-1 1,9-1-1226,21 1 0,12 0 1,-3 3 902,-7 1 1,4 2-64,13-1 1,11-2 0,2 2-1,-8 6-271,-2 8 1,-1 3 434,10-6 0,7-2 1,-4 2 61,-4 0 0,-2 0 89,9-4 0,-1-2-8,-11 3 1,-3 0 75,-10 4 1,-3 0 228,8-11 2611,-18 12-2481,-12 9 1112,-6 7-1443,-2 3 922,-2 6-1135,-1 2 274,-4 17-251,-3 23-18,3 7-227,2-19 1,3 0 232,6 24-118,9-6 146,11-9 11,0-16 163,29-9 17,-11-19 89,20-12 89,-14-18-189,-14-2 75,-15 2 0,-3-3-8,0-15-169,-5 14 1,-3 0 62,-1-12-57,-5 11-90,-2 11-128,-1 10-319,0 8 230,-1 5-623,1 10-429,0 7-1106,6 13-1327,3 6 1065,4-4 2604,26 13 0,-25-30 0,16 8 0</inkml:trace>
  <inkml:trace contextRef="#ctx0" brushRef="#br0" timeOffset="118982">18268 12395 17996,'20'-40'493,"0"0"0,-1 4 0,-6 10 1349,-13 24-1847,-2 10 791,-2 11-786,-3 13 415,1 0-387,-1 22-34,4-17-16,-2 13 1351,1-20-1223,2-13 292,1-9 61,1-9-157,5-19-195,0 5 123,11-24-12,1 10-5,7-4-73,1 7-78,-4 10-51,-5 8-73,6 7-10,-7 4-141,16 9-432,8 10-77,2 3-404,10 8-359,-7-7-334,4-5-484,9-8 443,-24-9 0,2-2 224,2-4 1,1-2 927,2-2 0,1-2 848,-1-3 0,0-1 464,-2-2 1,-1-2 549,-3 1 0,-2-1 1910,18-15-325,-19 6-1037,-16 6-811,-20 7-286,-14 6-179,-13 6 325,-9 9-650,6 2 212,-18 21-33,18 0-174,11-8 1,1 2 44,-6 23-16,10 2 16,9-2 62,13-4-101,5-14 173,25 2-221,4-24 1,4-5-68,3 0 1,3-2-349,-4-6 1,2-2-1,-2-1 356,1-3 1,-1-4 16,0-3 1,2-5 0,-3 0 8,0-6 0,-3-3-15,-1 1 1,1-5 0,-5 2-6,-2-3 1,-4-3 32,-3-3 1,-1-5 0,-3 3-506,-2-3 1,-3-1 564,-1 5 1,-1-3 0,-2 3 71,-4-3 1,-3 5 119,-9-20-111,-5 23-101,-7 21-78,-3 14 884,-5 21-907,-8 18 6,14-7 0,1 4-1,2-4 1,2 2 306,-3 15 0,2 4-514,3 6 1,3 2-514,0 2 1,3 1 550,4-16 0,2 0 0,2-1-128,5 6 1,5-3-45,2-5 1,3-3-157,0-5 1,2-3-47,8 9-3579,7-16-4592,-18-28 8726,5-7 0,-15-4 0,-4 4 0</inkml:trace>
  <inkml:trace contextRef="#ctx0" brushRef="#br0" timeOffset="119315">19792 12427 19591,'-49'-24'1066,"-1"-1"0,7 3 0,6 4-562,16 11-330,10 3-113,17 3-27,5 1 27,51 1-61,-29 1 0,4-1-366,18 1 0,3 0 358,-4 0 0,0-1-15,-2-1 1,-1-2 8,-3-1 0,-2-1 2,-4-2 1,-2-1 11,18-4 118,-16 2 0,-2-1 307,-9 2 163,17-6-50,-42 12-140,-4 1-17,-2 1 340,-6 4-710,0 4-17,-8 11-89,3 9-230,1 10 22,5-5-1662,9 25-1732,5-18 3697,7 18 0,-6-33 0,-1-7 0</inkml:trace>
  <inkml:trace contextRef="#ctx0" brushRef="#br0" timeOffset="119839">20697 12126 23635,'-21'-39'-144,"0"1"0,0 4 0,5 15 4,11 28-403,-3 19-1681,14 35 566,7-5-1636,7-10 1,4-3 2627,13 1 178,-4-17 1,3-5 730,23-2-179,-22-10 1,3-3-889,-2-2 1,0-4 1386,-4-1 0,0-4 1251,21-6 298,-14-4-286,-17-5 1614,-13-1-2718,-15 1-16,-13 0-398,-15 5-140,-24 7-151,15 8 0,-17 13-12,28 9-27,-2 11-40,14 6 1,14 4 38,18 0 29,11-5 3447,12-7-3156,9-12-157,-14-9 107,3-17-107,-21-4 179,7-24-156,-10 0-57,3-19-11,-10 0 17,-6-8-78,-1 19-6,-7-2-129,1 27-336,-1 2-644,1 8-2750,0 12 1753,5 1 2078,4 15 0,1-15 0,4 4 0</inkml:trace>
  <inkml:trace contextRef="#ctx0" brushRef="#br0" timeOffset="120366">21424 12309 19664,'4'-4'4587,"0"1"-3697,-4 3-812,32 27-50,-26-9 23,20 33-29,-39-15-16,-4 8 22,-3-7-23,5-11 130,5-11 386,10-9-386,5-7 33,17-10-17,6-6-53,1 1 0,0-1-42,15-7-14,-4 3 0,0 2-9,-6 4-8,-3 4 1,-1 1-26,-8 4 22,14 12-33,-21 13-23,5 6 18,-11 16 10,-1-2 12,2 8-18,3-3 29,6-7 39,10-10-28,-8-13 45,9-12 0,-11-16 39,12-25-56,-9 7 184,5-19 1,2-4 17,-1 3-199,-5 8 0,0 2 305,1 8-275,-16 23-89,1 0-22,-8 11-29,-1 16 29,0 21 0,0 0-82,0 3 0,0 3-377,3 20 50,-2-25 0,2 1-905,2 3 0,3-1 680,2-3 1,0-2 0,2 15-1,2-6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01BE-FAB4-EB30-6CCF-5BA9F414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21CA1-9F0B-5837-5365-84096CC85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6BFE2-04A1-CEF0-893C-7440BF22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64086-6965-C7D4-445F-EC0E0339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5A54-E618-20A6-196A-F9761257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1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78C9-0258-81B9-D676-D4FE61A0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70846-3759-33BA-CB42-8ECD7E9AA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EAE52-A306-C273-1CAF-F5FC33F7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FC927-02A4-2077-21E4-4D70B4F8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0FE66-669C-59CD-25E8-58591610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4C4E4-8432-53BE-40A6-BA9391FA5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656E9-48B7-10BD-CEA7-7D1B5A0B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9854A-A392-4002-4F32-EB09E93A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785F-CDEF-1934-6DFA-B9193B51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9B98-3CDA-6FF0-F2BB-B48CB745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7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7EE1-5B22-D0CA-EB5A-17AD7775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86DF-6F25-0686-B4B5-9DBA6229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3CA53-BEF3-C6F5-23ED-913D8323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1C59-7ABB-61F2-E263-F68C2818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7B4AA-75F9-2D00-13D9-75C4C6A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5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975-E3F6-9143-5F14-3364D1B0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00324-AC67-4ED6-DF0D-FC6DA35C2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44B44-A57F-C26F-45F8-85968F8F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77FA-EA7A-4318-AE4C-5CF80C31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75A0-1811-D73C-4EFE-0DF60F19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7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538E-14E4-A17A-45B3-DEB97EE1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03AE-D05C-85BE-EF41-E2A6EF47F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5D7A4-BBDB-3C07-83B9-50C0A8285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0E7E2-FD62-CF75-C023-D6B40607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89292-C5D9-092C-5D44-39B2B9C6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71F12-7619-3371-A04E-B2D95997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9650-DECD-A85D-B6C2-CCDFEBBE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34810-E074-2727-FDF8-300CF341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44D5-EF15-30DC-C91B-C47285E51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39108-9ECC-93EF-AFA5-2074E6E5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BAA2A-440B-D9A9-3597-460728A79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389CB-5B70-A3FC-3226-886B77BA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604A4-5938-A5EC-0176-7C0F84A9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414A9-F5B8-A570-FCCB-8015D143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1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D14E-F234-34E7-9F27-7363CE41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76C70-8C91-8B0A-984E-463887B3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A460E-0D39-8A01-8B76-DC51D1CD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67A74-C035-9C65-8212-97A3CD28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7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0FC75-BE12-B675-B41F-A84251B8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81154-1F65-F806-C9EE-BC1D41FC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3608-4035-398E-49CC-12BD7E04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2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B6DE-C482-E789-C0C5-96A36AE2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30F3-58CD-7882-BC91-74ED7FE67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3BE8A-A2A2-00FB-925A-81315FD0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6E112-716B-BD08-2A2C-9D5C5B9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08E11-5E6A-E700-2BCA-232310CE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6743-20C7-D791-139C-493C7EEC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9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0C78-552F-B3BE-8B0A-ADAE8A34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ED845-4D08-6625-51B3-C3EC4B8E2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DB03-BB21-FFEE-039A-313B8E57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B990A-9448-629A-0A4D-CAF6F764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0D555-3F18-718B-421A-BA9C6598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8312C-406B-FA7E-13D5-F285B8A9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073FD-D7AB-1C64-89F6-43985185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904E2-A9A9-2950-18A7-15EA369C5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F809-3BF4-6A15-313B-34161DAA5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EC037D-6555-2447-9F3C-A7CDFE7602F6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39BCB-E017-9315-1F98-6BBDD726D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EDC6-F35A-6DC6-EEF9-8AFFC3E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B6094-7B23-ED4E-86A6-CF9608FD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gradient&#10;&#10;AI-generated content may be incorrect.">
            <a:extLst>
              <a:ext uri="{FF2B5EF4-FFF2-40B4-BE49-F238E27FC236}">
                <a16:creationId xmlns:a16="http://schemas.microsoft.com/office/drawing/2014/main" id="{3CE2C966-45F9-AAB5-A0CB-B23C3950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F2B628-419D-D75A-FDAD-96F2C8B3ABC3}"/>
                  </a:ext>
                </a:extLst>
              </p14:cNvPr>
              <p14:cNvContentPartPr/>
              <p14:nvPr/>
            </p14:nvContentPartPr>
            <p14:xfrm>
              <a:off x="715680" y="2491200"/>
              <a:ext cx="1649160" cy="110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F2B628-419D-D75A-FDAD-96F2C8B3AB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320" y="2481840"/>
                <a:ext cx="1667880" cy="11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52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0A434-2CB0-6A8B-7F16-BB9127AD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13FBF4-EF55-3E51-A675-9C4B6AAACBA5}"/>
                  </a:ext>
                </a:extLst>
              </p14:cNvPr>
              <p14:cNvContentPartPr/>
              <p14:nvPr/>
            </p14:nvContentPartPr>
            <p14:xfrm>
              <a:off x="213840" y="1020600"/>
              <a:ext cx="3745440" cy="535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13FBF4-EF55-3E51-A675-9C4B6AAACB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480" y="1011240"/>
                <a:ext cx="3764160" cy="53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5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E9117-BC20-6D3C-CCAC-626EB277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74DC0F-0B9B-2527-BF09-3D08BFB46C2C}"/>
                  </a:ext>
                </a:extLst>
              </p14:cNvPr>
              <p14:cNvContentPartPr/>
              <p14:nvPr/>
            </p14:nvContentPartPr>
            <p14:xfrm>
              <a:off x="246600" y="1054080"/>
              <a:ext cx="3321720" cy="533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74DC0F-0B9B-2527-BF09-3D08BFB46C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40" y="1044720"/>
                <a:ext cx="3340440" cy="53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0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EBEF4681-D51E-214A-FBEA-3A84CDFB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B69131-ADEB-3B58-04B5-A65ADD1A8F09}"/>
                  </a:ext>
                </a:extLst>
              </p14:cNvPr>
              <p14:cNvContentPartPr/>
              <p14:nvPr/>
            </p14:nvContentPartPr>
            <p14:xfrm>
              <a:off x="303840" y="1666800"/>
              <a:ext cx="4020840" cy="152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B69131-ADEB-3B58-04B5-A65ADD1A8F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657440"/>
                <a:ext cx="4039560" cy="15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4857C-3F01-B255-AF39-1147200E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C22927-F108-798B-1D36-5162A0F97B41}"/>
                  </a:ext>
                </a:extLst>
              </p14:cNvPr>
              <p14:cNvContentPartPr/>
              <p14:nvPr/>
            </p14:nvContentPartPr>
            <p14:xfrm>
              <a:off x="1141200" y="497160"/>
              <a:ext cx="6444360" cy="6317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C22927-F108-798B-1D36-5162A0F97B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840" y="487800"/>
                <a:ext cx="6463080" cy="63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18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8D9E4-CA36-8F42-000E-2C013EA29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96C4D-2824-E74B-F7C8-C33EC00CC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E3ECA-E01B-7B0C-244C-EEAF00BF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23E17B-2DBB-8B71-C934-74F48A2146D9}"/>
                  </a:ext>
                </a:extLst>
              </p14:cNvPr>
              <p14:cNvContentPartPr/>
              <p14:nvPr/>
            </p14:nvContentPartPr>
            <p14:xfrm>
              <a:off x="289800" y="716040"/>
              <a:ext cx="8611920" cy="563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23E17B-2DBB-8B71-C934-74F48A2146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440" y="706680"/>
                <a:ext cx="8630640" cy="56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80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27F86-7103-910B-2C98-E99E284B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A7E654-85B1-8D54-29A4-54EBD1343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EF444-8C25-3BC8-5E77-AD2B2F9B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6ABFB4-C1E3-902E-CCA9-BC3A0AC3E9DA}"/>
                  </a:ext>
                </a:extLst>
              </p14:cNvPr>
              <p14:cNvContentPartPr/>
              <p14:nvPr/>
            </p14:nvContentPartPr>
            <p14:xfrm>
              <a:off x="205200" y="743040"/>
              <a:ext cx="7821360" cy="410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6ABFB4-C1E3-902E-CCA9-BC3A0AC3E9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40" y="733680"/>
                <a:ext cx="7840080" cy="41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04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2026-02-07T13:17:04Z</dcterms:created>
  <dcterms:modified xsi:type="dcterms:W3CDTF">2026-02-07T15:38:45Z</dcterms:modified>
</cp:coreProperties>
</file>